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1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5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5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9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F229-147E-4348-B548-3732380F77E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8AB9-F825-4FA2-8496-134AD92F1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2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098" y="724829"/>
            <a:ext cx="8251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Афганистан – ты боль моей души…</a:t>
            </a:r>
            <a:b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25.12.1979 – 15.02.1989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02" y="1260088"/>
            <a:ext cx="4011729" cy="44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1259" y="5754029"/>
            <a:ext cx="6322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Маркер Л.М. </a:t>
            </a:r>
            <a:r>
              <a:rPr lang="ru-RU" dirty="0"/>
              <a:t>КГУ «Общеобразовательная школа №1 города Атбасар   отдела образования по </a:t>
            </a:r>
            <a:r>
              <a:rPr lang="ru-RU" dirty="0" err="1"/>
              <a:t>Атбасарскому</a:t>
            </a:r>
            <a:r>
              <a:rPr lang="ru-RU" dirty="0"/>
              <a:t> району</a:t>
            </a:r>
          </a:p>
          <a:p>
            <a:r>
              <a:rPr lang="ru-RU" dirty="0"/>
              <a:t>                     управления образования </a:t>
            </a:r>
            <a:r>
              <a:rPr lang="ru-RU" dirty="0" err="1"/>
              <a:t>Акмолинской</a:t>
            </a:r>
            <a:r>
              <a:rPr lang="ru-RU" dirty="0"/>
              <a:t> области»</a:t>
            </a: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3" y="234176"/>
            <a:ext cx="11363092" cy="63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5210" y="1572323"/>
            <a:ext cx="6768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4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alt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1979 - штурмом дворца Амина началась</a:t>
            </a:r>
            <a:r>
              <a:rPr lang="ru-RU" alt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6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АФГadf691fe43f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Афганистан – ты стих души моей</a:t>
            </a:r>
          </a:p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 верности Святой солдатской чести,</a:t>
            </a:r>
          </a:p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 памяти той круговерти дней,</a:t>
            </a:r>
          </a:p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Где всё смешалось: ложь и правда вместе…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аф..jpe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" y="122664"/>
            <a:ext cx="7335179" cy="63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4995" y="1070517"/>
            <a:ext cx="3088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– ничто не забыто!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чтобы не забыть – надо помнить!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чтобы помнить – надо знать!</a:t>
            </a:r>
          </a:p>
        </p:txBody>
      </p:sp>
    </p:spTree>
    <p:extLst>
      <p:ext uri="{BB962C8B-B14F-4D97-AF65-F5344CB8AC3E}">
        <p14:creationId xmlns:p14="http://schemas.microsoft.com/office/powerpoint/2010/main" val="128189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2459" y="312234"/>
            <a:ext cx="8530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 длилась девять лет, один месяц и девятнадцать дней.</a:t>
            </a:r>
          </a:p>
        </p:txBody>
      </p:sp>
      <p:pic>
        <p:nvPicPr>
          <p:cNvPr id="4" name="Рисунок 2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7356"/>
            <a:ext cx="5887844" cy="49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АФГ1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12" y="1427356"/>
            <a:ext cx="4939990" cy="49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7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Афганистан - ты боль моей души\39770590_afganist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854" y="735980"/>
            <a:ext cx="8196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Афганистан прошло более полумиллиона советских воинов.</a:t>
            </a:r>
          </a:p>
          <a:p>
            <a:pPr algn="just">
              <a:buFont typeface="Arial" charset="0"/>
              <a:buChar char="•"/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потери нашей страны в этой войне составили 13833 человек. </a:t>
            </a:r>
          </a:p>
          <a:p>
            <a:pPr algn="just">
              <a:buFont typeface="Arial" charset="0"/>
              <a:buChar char="•"/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Пропали без вести и были захвачены в плен 330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05242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844" y="446049"/>
            <a:ext cx="7828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1989 году, 15 февраля последние советские войска покинули государство Афганистан. Так закончилась 10-летняя война.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5" y="1653981"/>
            <a:ext cx="6469062" cy="48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D:\Афганистан - ты боль моей души\g_image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07" y="1363313"/>
            <a:ext cx="5332238" cy="516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2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esktop\39147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" y="159486"/>
            <a:ext cx="11374244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83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156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</cp:revision>
  <dcterms:created xsi:type="dcterms:W3CDTF">2021-02-12T14:23:30Z</dcterms:created>
  <dcterms:modified xsi:type="dcterms:W3CDTF">2021-02-12T14:56:04Z</dcterms:modified>
</cp:coreProperties>
</file>