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20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0265-F00E-47E4-B557-75BB8B247106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C86-E87E-4ACD-8D40-BE1CACF205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0265-F00E-47E4-B557-75BB8B247106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C86-E87E-4ACD-8D40-BE1CACF2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0265-F00E-47E4-B557-75BB8B247106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C86-E87E-4ACD-8D40-BE1CACF2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0265-F00E-47E4-B557-75BB8B247106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C86-E87E-4ACD-8D40-BE1CACF2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0265-F00E-47E4-B557-75BB8B247106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C86-E87E-4ACD-8D40-BE1CACF205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0265-F00E-47E4-B557-75BB8B247106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C86-E87E-4ACD-8D40-BE1CACF2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0265-F00E-47E4-B557-75BB8B247106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C86-E87E-4ACD-8D40-BE1CACF2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0265-F00E-47E4-B557-75BB8B247106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C86-E87E-4ACD-8D40-BE1CACF2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0265-F00E-47E4-B557-75BB8B247106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C86-E87E-4ACD-8D40-BE1CACF2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0265-F00E-47E4-B557-75BB8B247106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C86-E87E-4ACD-8D40-BE1CACF20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0265-F00E-47E4-B557-75BB8B247106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EF5C86-E87E-4ACD-8D40-BE1CACF205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750265-F00E-47E4-B557-75BB8B247106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EF5C86-E87E-4ACD-8D40-BE1CACF205A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860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11m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714356"/>
            <a:ext cx="6286544" cy="5383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43042" y="857232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Стр.72 №4 (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а,б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2428868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Р= 5+4+5+4=20(м)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Р=20метров.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3438" y="2500306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20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20F"/>
                </a:solidFill>
                <a:latin typeface="Times New Roman" pitchFamily="18" charset="0"/>
                <a:cs typeface="Times New Roman" pitchFamily="18" charset="0"/>
              </a:rPr>
              <a:t> вариант</a:t>
            </a:r>
          </a:p>
          <a:p>
            <a:endParaRPr lang="ru-RU" sz="2400" dirty="0">
              <a:solidFill>
                <a:srgbClr val="00220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20F"/>
                </a:solidFill>
                <a:latin typeface="Times New Roman" pitchFamily="18" charset="0"/>
                <a:cs typeface="Times New Roman" pitchFamily="18" charset="0"/>
              </a:rPr>
              <a:t>Р=3+3+3+3=12(м)</a:t>
            </a:r>
          </a:p>
          <a:p>
            <a:r>
              <a:rPr lang="ru-RU" sz="2400" dirty="0" smtClean="0">
                <a:solidFill>
                  <a:srgbClr val="00220F"/>
                </a:solidFill>
                <a:latin typeface="Times New Roman" pitchFamily="18" charset="0"/>
                <a:cs typeface="Times New Roman" pitchFamily="18" charset="0"/>
              </a:rPr>
              <a:t>Ответ: Р=12метров.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7224" y="857232"/>
            <a:ext cx="6858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Стр.73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6, 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карточках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7224" y="857232"/>
            <a:ext cx="68580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Сегодня на уроке я научился…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Сегодня на уроке я понял…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Мне было интересно…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Мне понравилось…</a:t>
            </a: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1m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714356"/>
            <a:ext cx="6286544" cy="5383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860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Периметр прямоугольника и квадрата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357562"/>
            <a:ext cx="7851648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Математический диктант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857496"/>
            <a:ext cx="8572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16, 10, 80, 60, 68, 16, 30, 16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357430"/>
            <a:ext cx="127938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285992"/>
            <a:ext cx="1071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285992"/>
            <a:ext cx="1071570" cy="9191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1000108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Минутка чистописания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357430"/>
            <a:ext cx="127938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6" name="Прямоугольник 1"/>
          <p:cNvSpPr>
            <a:spLocks noChangeArrowheads="1"/>
          </p:cNvSpPr>
          <p:nvPr/>
        </p:nvSpPr>
        <p:spPr bwMode="auto">
          <a:xfrm>
            <a:off x="857224" y="1571612"/>
            <a:ext cx="7286676" cy="3929090"/>
          </a:xfrm>
          <a:prstGeom prst="rect">
            <a:avLst/>
          </a:prstGeom>
          <a:solidFill>
            <a:srgbClr val="00B050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5-конечная звезда 30"/>
          <p:cNvSpPr>
            <a:spLocks/>
          </p:cNvSpPr>
          <p:nvPr/>
        </p:nvSpPr>
        <p:spPr bwMode="auto">
          <a:xfrm>
            <a:off x="3714744" y="2928934"/>
            <a:ext cx="1500198" cy="1143008"/>
          </a:xfrm>
          <a:custGeom>
            <a:avLst/>
            <a:gdLst>
              <a:gd name="T0" fmla="*/ 1 w 604520"/>
              <a:gd name="T1" fmla="*/ 191006 h 500062"/>
              <a:gd name="T2" fmla="*/ 230907 w 604520"/>
              <a:gd name="T3" fmla="*/ 191008 h 500062"/>
              <a:gd name="T4" fmla="*/ 302260 w 604520"/>
              <a:gd name="T5" fmla="*/ 0 h 500062"/>
              <a:gd name="T6" fmla="*/ 373613 w 604520"/>
              <a:gd name="T7" fmla="*/ 191008 h 500062"/>
              <a:gd name="T8" fmla="*/ 604519 w 604520"/>
              <a:gd name="T9" fmla="*/ 191006 h 500062"/>
              <a:gd name="T10" fmla="*/ 417711 w 604520"/>
              <a:gd name="T11" fmla="*/ 309054 h 500062"/>
              <a:gd name="T12" fmla="*/ 489067 w 604520"/>
              <a:gd name="T13" fmla="*/ 500061 h 500062"/>
              <a:gd name="T14" fmla="*/ 302260 w 604520"/>
              <a:gd name="T15" fmla="*/ 382011 h 500062"/>
              <a:gd name="T16" fmla="*/ 115453 w 604520"/>
              <a:gd name="T17" fmla="*/ 500061 h 500062"/>
              <a:gd name="T18" fmla="*/ 186809 w 604520"/>
              <a:gd name="T19" fmla="*/ 309054 h 500062"/>
              <a:gd name="T20" fmla="*/ 1 w 604520"/>
              <a:gd name="T21" fmla="*/ 191006 h 5000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4520" h="500062">
                <a:moveTo>
                  <a:pt x="1" y="191006"/>
                </a:moveTo>
                <a:lnTo>
                  <a:pt x="230907" y="191008"/>
                </a:lnTo>
                <a:lnTo>
                  <a:pt x="302260" y="0"/>
                </a:lnTo>
                <a:lnTo>
                  <a:pt x="373613" y="191008"/>
                </a:lnTo>
                <a:lnTo>
                  <a:pt x="604519" y="191006"/>
                </a:lnTo>
                <a:lnTo>
                  <a:pt x="417711" y="309054"/>
                </a:lnTo>
                <a:lnTo>
                  <a:pt x="489067" y="500061"/>
                </a:lnTo>
                <a:lnTo>
                  <a:pt x="302260" y="382011"/>
                </a:lnTo>
                <a:lnTo>
                  <a:pt x="115453" y="500061"/>
                </a:lnTo>
                <a:lnTo>
                  <a:pt x="186809" y="309054"/>
                </a:lnTo>
                <a:lnTo>
                  <a:pt x="1" y="191006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030" name="Соединительная линия уступом 13"/>
          <p:cNvCxnSpPr>
            <a:cxnSpLocks noChangeShapeType="1"/>
          </p:cNvCxnSpPr>
          <p:nvPr/>
        </p:nvCxnSpPr>
        <p:spPr bwMode="auto">
          <a:xfrm flipV="1">
            <a:off x="1571604" y="1785926"/>
            <a:ext cx="2357454" cy="371476"/>
          </a:xfrm>
          <a:prstGeom prst="bentConnector3">
            <a:avLst>
              <a:gd name="adj1" fmla="val 50000"/>
            </a:avLst>
          </a:prstGeom>
          <a:noFill/>
          <a:ln w="50800" cmpd="sng">
            <a:solidFill>
              <a:srgbClr val="000000"/>
            </a:solidFill>
            <a:miter lim="800000"/>
            <a:headEnd/>
            <a:tailEnd/>
          </a:ln>
        </p:spPr>
      </p:cxnSp>
      <p:cxnSp>
        <p:nvCxnSpPr>
          <p:cNvPr id="11" name="Соединительная линия уступом 13"/>
          <p:cNvCxnSpPr>
            <a:cxnSpLocks noChangeShapeType="1"/>
          </p:cNvCxnSpPr>
          <p:nvPr/>
        </p:nvCxnSpPr>
        <p:spPr bwMode="auto">
          <a:xfrm flipV="1">
            <a:off x="4429124" y="1857364"/>
            <a:ext cx="2357454" cy="371476"/>
          </a:xfrm>
          <a:prstGeom prst="bentConnector3">
            <a:avLst>
              <a:gd name="adj1" fmla="val 50000"/>
            </a:avLst>
          </a:prstGeom>
          <a:noFill/>
          <a:ln w="50800" cmpd="sng">
            <a:solidFill>
              <a:srgbClr val="000000"/>
            </a:solidFill>
            <a:miter lim="800000"/>
            <a:headEnd/>
            <a:tailEnd/>
          </a:ln>
        </p:spPr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785918" y="4286256"/>
            <a:ext cx="1071570" cy="1000132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786050" y="4357694"/>
            <a:ext cx="1071570" cy="928694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786182" y="4357694"/>
            <a:ext cx="1214446" cy="1000132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929190" y="4357694"/>
            <a:ext cx="1143008" cy="928694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авнобедренный треугольник 26"/>
          <p:cNvSpPr/>
          <p:nvPr/>
        </p:nvSpPr>
        <p:spPr>
          <a:xfrm>
            <a:off x="1500166" y="2428868"/>
            <a:ext cx="1928826" cy="1714512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омб 27"/>
          <p:cNvSpPr/>
          <p:nvPr/>
        </p:nvSpPr>
        <p:spPr>
          <a:xfrm>
            <a:off x="5786446" y="2428868"/>
            <a:ext cx="1714512" cy="1857388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357430"/>
            <a:ext cx="127938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50" name="Прямоугольный треугольник 4"/>
          <p:cNvSpPr>
            <a:spLocks noChangeArrowheads="1"/>
          </p:cNvSpPr>
          <p:nvPr/>
        </p:nvSpPr>
        <p:spPr bwMode="auto">
          <a:xfrm>
            <a:off x="1071538" y="1071546"/>
            <a:ext cx="1143008" cy="2339987"/>
          </a:xfrm>
          <a:prstGeom prst="rtTriangle">
            <a:avLst/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Трапеция 2"/>
          <p:cNvSpPr>
            <a:spLocks/>
          </p:cNvSpPr>
          <p:nvPr/>
        </p:nvSpPr>
        <p:spPr bwMode="auto">
          <a:xfrm>
            <a:off x="5000628" y="1643050"/>
            <a:ext cx="2552708" cy="1811346"/>
          </a:xfrm>
          <a:custGeom>
            <a:avLst/>
            <a:gdLst>
              <a:gd name="T0" fmla="*/ 0 w 1033145"/>
              <a:gd name="T1" fmla="*/ 652145 h 652145"/>
              <a:gd name="T2" fmla="*/ 163036 w 1033145"/>
              <a:gd name="T3" fmla="*/ 0 h 652145"/>
              <a:gd name="T4" fmla="*/ 870109 w 1033145"/>
              <a:gd name="T5" fmla="*/ 0 h 652145"/>
              <a:gd name="T6" fmla="*/ 1033145 w 1033145"/>
              <a:gd name="T7" fmla="*/ 652145 h 652145"/>
              <a:gd name="T8" fmla="*/ 0 w 1033145"/>
              <a:gd name="T9" fmla="*/ 652145 h 6521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33145" h="652145">
                <a:moveTo>
                  <a:pt x="0" y="652145"/>
                </a:moveTo>
                <a:lnTo>
                  <a:pt x="163036" y="0"/>
                </a:lnTo>
                <a:lnTo>
                  <a:pt x="870109" y="0"/>
                </a:lnTo>
                <a:lnTo>
                  <a:pt x="1033145" y="652145"/>
                </a:lnTo>
                <a:lnTo>
                  <a:pt x="0" y="652145"/>
                </a:lnTo>
                <a:close/>
              </a:path>
            </a:pathLst>
          </a:custGeom>
          <a:solidFill>
            <a:srgbClr val="00B05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Правильный пятиугольник 3"/>
          <p:cNvSpPr>
            <a:spLocks noChangeArrowheads="1"/>
          </p:cNvSpPr>
          <p:nvPr/>
        </p:nvSpPr>
        <p:spPr bwMode="auto">
          <a:xfrm>
            <a:off x="3428992" y="4286256"/>
            <a:ext cx="2500330" cy="1350967"/>
          </a:xfrm>
          <a:prstGeom prst="pentagon">
            <a:avLst/>
          </a:prstGeom>
          <a:solidFill>
            <a:srgbClr val="1F497D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282" y="1714488"/>
            <a:ext cx="84296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  <a:tab pos="2970213" algn="ct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  <a:tab pos="2970213" algn="ctr"/>
              </a:tabLst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  <a:tab pos="2970213" algn="ctr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4см             6см              4см	               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4см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500694" y="857232"/>
            <a:ext cx="14287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0983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3см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00100" y="3357562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2см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86380" y="4000504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2см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500298" y="5000636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2см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786446" y="5072074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2см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143372" y="5643578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см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86446" y="3429000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5см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28926" y="4152904"/>
            <a:ext cx="12239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2см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1214422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«Пятый лишний»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Прямоугольник 5"/>
          <p:cNvSpPr>
            <a:spLocks noChangeArrowheads="1"/>
          </p:cNvSpPr>
          <p:nvPr/>
        </p:nvSpPr>
        <p:spPr bwMode="auto">
          <a:xfrm>
            <a:off x="714348" y="2786058"/>
            <a:ext cx="1071570" cy="1866909"/>
          </a:xfrm>
          <a:prstGeom prst="rect">
            <a:avLst/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4" name="Прямоугольник 6"/>
          <p:cNvSpPr>
            <a:spLocks noChangeArrowheads="1"/>
          </p:cNvSpPr>
          <p:nvPr/>
        </p:nvSpPr>
        <p:spPr bwMode="auto">
          <a:xfrm>
            <a:off x="2357422" y="3857628"/>
            <a:ext cx="642942" cy="614364"/>
          </a:xfrm>
          <a:prstGeom prst="rect">
            <a:avLst/>
          </a:prstGeom>
          <a:solidFill>
            <a:srgbClr val="00B05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5" name="Параллелограмм 7"/>
          <p:cNvSpPr>
            <a:spLocks noChangeArrowheads="1"/>
          </p:cNvSpPr>
          <p:nvPr/>
        </p:nvSpPr>
        <p:spPr bwMode="auto">
          <a:xfrm>
            <a:off x="3428992" y="3571876"/>
            <a:ext cx="1643074" cy="714380"/>
          </a:xfrm>
          <a:prstGeom prst="parallelogram">
            <a:avLst>
              <a:gd name="adj" fmla="val 25000"/>
            </a:avLst>
          </a:prstGeom>
          <a:solidFill>
            <a:srgbClr val="00206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6" name="Прямоугольник 8"/>
          <p:cNvSpPr>
            <a:spLocks noChangeArrowheads="1"/>
          </p:cNvSpPr>
          <p:nvPr/>
        </p:nvSpPr>
        <p:spPr bwMode="auto">
          <a:xfrm>
            <a:off x="5572132" y="3214686"/>
            <a:ext cx="1214446" cy="1128716"/>
          </a:xfrm>
          <a:prstGeom prst="rect">
            <a:avLst/>
          </a:prstGeom>
          <a:solidFill>
            <a:srgbClr val="E36C0A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7" name="Прямоугольник 9"/>
          <p:cNvSpPr>
            <a:spLocks noChangeArrowheads="1"/>
          </p:cNvSpPr>
          <p:nvPr/>
        </p:nvSpPr>
        <p:spPr bwMode="auto">
          <a:xfrm>
            <a:off x="7429520" y="3429000"/>
            <a:ext cx="285752" cy="70008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28662" y="478632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28860" y="478632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3372" y="457200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0760" y="464344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29520" y="464344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Прямоугольник 5"/>
          <p:cNvSpPr>
            <a:spLocks noChangeArrowheads="1"/>
          </p:cNvSpPr>
          <p:nvPr/>
        </p:nvSpPr>
        <p:spPr bwMode="auto">
          <a:xfrm>
            <a:off x="1000100" y="928670"/>
            <a:ext cx="2857520" cy="1250167"/>
          </a:xfrm>
          <a:prstGeom prst="rect">
            <a:avLst/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              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Р=?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466" name="Прямоугольник 8"/>
          <p:cNvSpPr>
            <a:spLocks noChangeArrowheads="1"/>
          </p:cNvSpPr>
          <p:nvPr/>
        </p:nvSpPr>
        <p:spPr bwMode="auto">
          <a:xfrm>
            <a:off x="5643570" y="928670"/>
            <a:ext cx="2143140" cy="1985972"/>
          </a:xfrm>
          <a:prstGeom prst="rect">
            <a:avLst/>
          </a:prstGeom>
          <a:solidFill>
            <a:srgbClr val="00B05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Р=?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500306"/>
            <a:ext cx="30003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en-US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</a:t>
            </a:r>
            <a:r>
              <a:rPr lang="ru-RU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длина</a:t>
            </a:r>
            <a:r>
              <a:rPr lang="en-US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6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3000372"/>
            <a:ext cx="30003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 -</a:t>
            </a:r>
            <a:r>
              <a:rPr lang="ru-RU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ширина</a:t>
            </a:r>
            <a:r>
              <a:rPr lang="en-US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6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3786190"/>
            <a:ext cx="39290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Измерить длину</a:t>
            </a:r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4357694"/>
            <a:ext cx="39290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Измерить ширину</a:t>
            </a:r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4857760"/>
            <a:ext cx="478634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Сложить два раза длину и два раза ширину</a:t>
            </a:r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5857892"/>
            <a:ext cx="39290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P=</a:t>
            </a:r>
            <a:r>
              <a:rPr lang="en-US" sz="28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a+b+a+b</a:t>
            </a:r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000372"/>
            <a:ext cx="50006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en-US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</a:t>
            </a:r>
            <a:r>
              <a:rPr lang="ru-RU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длина</a:t>
            </a:r>
            <a:r>
              <a:rPr lang="en-US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стороны</a:t>
            </a:r>
            <a:r>
              <a:rPr lang="en-US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6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3786190"/>
            <a:ext cx="39290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Измерить </a:t>
            </a:r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сторону</a:t>
            </a:r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14876" y="4286256"/>
            <a:ext cx="39290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Сложить 4 раза</a:t>
            </a:r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6314" y="5857892"/>
            <a:ext cx="39290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P=a+</a:t>
            </a:r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+a+</a:t>
            </a:r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en-US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43042" y="857232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Стр.72 №4 (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а,б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1500174"/>
            <a:ext cx="4071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Участок прямоугольной формы огородили забором. Сколько метров забора понадобилось, если длина участка 5м, а ширина 4м?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4876" y="1500174"/>
            <a:ext cx="4071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20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20F"/>
                </a:solidFill>
                <a:latin typeface="Times New Roman" pitchFamily="18" charset="0"/>
                <a:cs typeface="Times New Roman" pitchFamily="18" charset="0"/>
              </a:rPr>
              <a:t> вариант</a:t>
            </a:r>
          </a:p>
          <a:p>
            <a:pPr algn="just"/>
            <a:r>
              <a:rPr lang="ru-RU" sz="2400" dirty="0" smtClean="0">
                <a:solidFill>
                  <a:srgbClr val="00220F"/>
                </a:solidFill>
                <a:latin typeface="Times New Roman" pitchFamily="18" charset="0"/>
                <a:cs typeface="Times New Roman" pitchFamily="18" charset="0"/>
              </a:rPr>
              <a:t>В комнате квадратной формы прибивали плинтус. Длина стены 3 метра. Сколько метров плинтуса понадобилось?</a:t>
            </a:r>
            <a:endParaRPr lang="ru-RU" sz="2400" dirty="0">
              <a:solidFill>
                <a:srgbClr val="0022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357694"/>
            <a:ext cx="2571768" cy="14287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4357694"/>
            <a:ext cx="16430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а=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b=4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Р=?м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7752" y="4357694"/>
            <a:ext cx="1500198" cy="14287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43702" y="4357694"/>
            <a:ext cx="16430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а=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Р=?м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FFCA0C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207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   </vt:lpstr>
      <vt:lpstr>      Периметр прямоугольника и квадрата</vt:lpstr>
      <vt:lpstr>    Математический диктант    </vt:lpstr>
      <vt:lpstr>       </vt:lpstr>
      <vt:lpstr>       </vt:lpstr>
      <vt:lpstr>     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Периметр прямоугольника и квадрата</dc:title>
  <dc:creator>Shola</dc:creator>
  <cp:lastModifiedBy>Shola</cp:lastModifiedBy>
  <cp:revision>46</cp:revision>
  <dcterms:created xsi:type="dcterms:W3CDTF">2016-12-05T03:25:31Z</dcterms:created>
  <dcterms:modified xsi:type="dcterms:W3CDTF">2016-12-05T10:16:51Z</dcterms:modified>
</cp:coreProperties>
</file>