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17" autoAdjust="0"/>
    <p:restoredTop sz="94660"/>
  </p:normalViewPr>
  <p:slideViewPr>
    <p:cSldViewPr>
      <p:cViewPr varScale="1"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F3FD54-2EB3-4348-80EB-82CDAAD64570}" type="datetimeFigureOut">
              <a:rPr lang="ru-RU" smtClean="0"/>
              <a:pPr/>
              <a:t>10.02.2019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2B345C-5E0A-4610-8BA2-AE4B568F9BC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6167607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«</a:t>
            </a:r>
            <a:r>
              <a:rPr lang="ru-RU" sz="4400" dirty="0" smtClean="0">
                <a:solidFill>
                  <a:srgbClr val="0070C0"/>
                </a:solidFill>
              </a:rPr>
              <a:t>Онтогенез речевой деятельности</a:t>
            </a:r>
            <a:r>
              <a:rPr lang="ru-RU" sz="4800" dirty="0" smtClean="0">
                <a:solidFill>
                  <a:srgbClr val="0070C0"/>
                </a:solidFill>
              </a:rPr>
              <a:t>»</a:t>
            </a:r>
            <a:br>
              <a:rPr lang="ru-RU" sz="4800" dirty="0" smtClean="0">
                <a:solidFill>
                  <a:srgbClr val="0070C0"/>
                </a:solidFill>
              </a:rPr>
            </a:br>
            <a:r>
              <a:rPr lang="ru-RU" sz="7200" dirty="0" smtClean="0">
                <a:solidFill>
                  <a:srgbClr val="0070C0"/>
                </a:solidFill>
              </a:rPr>
              <a:t/>
            </a:r>
            <a:br>
              <a:rPr lang="ru-RU" sz="7200" dirty="0" smtClean="0">
                <a:solidFill>
                  <a:srgbClr val="0070C0"/>
                </a:solidFill>
              </a:rPr>
            </a:br>
            <a:r>
              <a:rPr lang="ru-RU" sz="4800" dirty="0" smtClean="0">
                <a:solidFill>
                  <a:srgbClr val="FF0000"/>
                </a:solidFill>
              </a:rPr>
              <a:t>Язык, речь, виды речи и её функции.</a:t>
            </a:r>
            <a:r>
              <a:rPr lang="ru-RU" sz="4800" dirty="0" smtClean="0">
                <a:solidFill>
                  <a:srgbClr val="0070C0"/>
                </a:solidFill>
              </a:rPr>
              <a:t/>
            </a:r>
            <a:br>
              <a:rPr lang="ru-RU" sz="4800" dirty="0" smtClean="0">
                <a:solidFill>
                  <a:srgbClr val="0070C0"/>
                </a:solidFill>
              </a:rPr>
            </a:br>
            <a:r>
              <a:rPr lang="ru-RU" sz="7200" dirty="0" smtClean="0">
                <a:solidFill>
                  <a:srgbClr val="0070C0"/>
                </a:solidFill>
              </a:rPr>
              <a:t/>
            </a:r>
            <a:br>
              <a:rPr lang="ru-RU" sz="7200" dirty="0" smtClean="0">
                <a:solidFill>
                  <a:srgbClr val="0070C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938234"/>
          </a:xfrm>
        </p:spPr>
        <p:txBody>
          <a:bodyPr>
            <a:normAutofit/>
          </a:bodyPr>
          <a:lstStyle/>
          <a:p>
            <a:r>
              <a:rPr lang="ru-RU" b="1" dirty="0" smtClean="0"/>
              <a:t>  </a:t>
            </a:r>
            <a:r>
              <a:rPr lang="ru-RU" sz="5400" b="1" dirty="0" smtClean="0"/>
              <a:t>Язык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4437075"/>
          </a:xfrm>
        </p:spPr>
        <p:txBody>
          <a:bodyPr/>
          <a:lstStyle/>
          <a:p>
            <a:r>
              <a:rPr lang="ru-RU" dirty="0" smtClean="0"/>
              <a:t>система знаков, служащая для осуществления человеческого общения, мышления. Для каждого вида речи (устная, письменная и др.) существует своя система знаков, то есть, свой язык.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Речь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это язык в действии, своеобразная форма познания человеком предметов и явлений действительности и средство общения людей друг с другом.</a:t>
            </a:r>
          </a:p>
          <a:p>
            <a:pPr>
              <a:buFontTx/>
              <a:buChar char="-"/>
            </a:pPr>
            <a:r>
              <a:rPr lang="ru-RU" dirty="0" smtClean="0"/>
              <a:t>- это исторически сложившаяся форма общения людей, опосредованная языком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Речь -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Это психический процесс.</a:t>
            </a:r>
          </a:p>
          <a:p>
            <a:r>
              <a:rPr lang="ru-RU" dirty="0" smtClean="0"/>
              <a:t>Физиологическую основу речи составляет деятельность второй сигнальной системы (слово). </a:t>
            </a:r>
          </a:p>
          <a:p>
            <a:r>
              <a:rPr lang="ru-RU" dirty="0" smtClean="0"/>
              <a:t>Речь, как и любой другой психический процесс, невозможна без активного участия первой сигнальной системы (анализаторы).</a:t>
            </a:r>
          </a:p>
          <a:p>
            <a:r>
              <a:rPr lang="ru-RU" b="1" dirty="0" smtClean="0"/>
              <a:t>Движущая сила развития речи –</a:t>
            </a:r>
            <a:r>
              <a:rPr lang="ru-RU" dirty="0" smtClean="0"/>
              <a:t>потребность в ОБЩЕНИИ, как правило, возникающая в деятельности.</a:t>
            </a:r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81110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Виды речи: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634442" cy="571501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ru-R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Внешняя речь: </a:t>
            </a:r>
          </a:p>
          <a:p>
            <a:pPr>
              <a:lnSpc>
                <a:spcPct val="150000"/>
              </a:lnSpc>
              <a:buNone/>
            </a:pPr>
            <a:r>
              <a:rPr lang="ru-R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- устная (диалогическая и монологическая);</a:t>
            </a:r>
          </a:p>
          <a:p>
            <a:pPr>
              <a:lnSpc>
                <a:spcPct val="150000"/>
              </a:lnSpc>
              <a:buNone/>
            </a:pPr>
            <a:r>
              <a:rPr lang="ru-R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- письменная.</a:t>
            </a:r>
          </a:p>
          <a:p>
            <a:pPr>
              <a:lnSpc>
                <a:spcPct val="150000"/>
              </a:lnSpc>
            </a:pPr>
            <a:r>
              <a:rPr lang="ru-R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Эгоцентрическая</a:t>
            </a:r>
          </a:p>
          <a:p>
            <a:pPr>
              <a:lnSpc>
                <a:spcPct val="150000"/>
              </a:lnSpc>
            </a:pPr>
            <a:r>
              <a:rPr lang="ru-R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Внутренняя</a:t>
            </a:r>
          </a:p>
          <a:p>
            <a:pPr>
              <a:lnSpc>
                <a:spcPct val="150000"/>
              </a:lnSpc>
            </a:pPr>
            <a:r>
              <a:rPr lang="ru-R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Жестовая </a:t>
            </a:r>
          </a:p>
          <a:p>
            <a:pPr>
              <a:lnSpc>
                <a:spcPct val="150000"/>
              </a:lnSpc>
            </a:pPr>
            <a:r>
              <a:rPr lang="ru-RU" sz="5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Дактильная</a:t>
            </a:r>
            <a:r>
              <a:rPr lang="ru-R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(пальцами)</a:t>
            </a:r>
          </a:p>
          <a:p>
            <a:pPr>
              <a:lnSpc>
                <a:spcPct val="150000"/>
              </a:lnSpc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</a:t>
            </a:r>
          </a:p>
          <a:p>
            <a:pPr>
              <a:lnSpc>
                <a:spcPct val="150000"/>
              </a:lnSpc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Устная речь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/>
          </a:bodyPr>
          <a:lstStyle/>
          <a:p>
            <a:r>
              <a:rPr lang="ru-RU" dirty="0" smtClean="0"/>
              <a:t>Устная речь отличается не только тем, что она выражена в звуках, но главным образом тем, что она служит целям непосредственного общения с другими людьми. </a:t>
            </a:r>
          </a:p>
          <a:p>
            <a:r>
              <a:rPr lang="ru-RU" dirty="0" smtClean="0"/>
              <a:t>Это всегда обращенная к собеседнику речь.</a:t>
            </a:r>
          </a:p>
          <a:p>
            <a:r>
              <a:rPr lang="ru-RU" dirty="0" smtClean="0"/>
              <a:t>Смысловое содержание устной речи частично раскрывается с помощью интонации, мимики, жестов и т. </a:t>
            </a:r>
            <a:r>
              <a:rPr lang="ru-RU" dirty="0" err="1" smtClean="0"/>
              <a:t>д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Виды устной речи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7939608" cy="4899173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Монологическая речь – </a:t>
            </a:r>
            <a:r>
              <a:rPr lang="ru-RU" dirty="0" smtClean="0"/>
              <a:t>когда</a:t>
            </a:r>
          </a:p>
          <a:p>
            <a:pPr>
              <a:buNone/>
            </a:pPr>
            <a:r>
              <a:rPr lang="ru-RU" dirty="0" smtClean="0"/>
              <a:t> говорящий в течение относительно </a:t>
            </a:r>
          </a:p>
          <a:p>
            <a:pPr>
              <a:buNone/>
            </a:pPr>
            <a:r>
              <a:rPr lang="ru-RU" dirty="0" smtClean="0"/>
              <a:t>длительного времени излагает свои</a:t>
            </a:r>
          </a:p>
          <a:p>
            <a:pPr>
              <a:buNone/>
            </a:pPr>
            <a:r>
              <a:rPr lang="ru-RU" dirty="0" smtClean="0"/>
              <a:t> мысли, не будучи прерываем </a:t>
            </a:r>
          </a:p>
          <a:p>
            <a:pPr>
              <a:buNone/>
            </a:pPr>
            <a:r>
              <a:rPr lang="ru-RU" dirty="0" smtClean="0"/>
              <a:t>другими людьми (лекции, доклады, </a:t>
            </a:r>
          </a:p>
          <a:p>
            <a:pPr>
              <a:buNone/>
            </a:pPr>
            <a:r>
              <a:rPr lang="ru-RU" dirty="0" smtClean="0"/>
              <a:t>устные отчеты, чтение вслух стихотворений, прозы и т. д.)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                                   Диалогическая речь - </a:t>
            </a:r>
            <a:r>
              <a:rPr lang="ru-RU" dirty="0" smtClean="0"/>
              <a:t>разговор, в   </a:t>
            </a:r>
          </a:p>
          <a:p>
            <a:pPr>
              <a:buNone/>
            </a:pPr>
            <a:r>
              <a:rPr lang="ru-RU" dirty="0" smtClean="0"/>
              <a:t>                                  котором участвует не менее двух </a:t>
            </a:r>
          </a:p>
          <a:p>
            <a:pPr>
              <a:buNone/>
            </a:pPr>
            <a:r>
              <a:rPr lang="ru-RU" dirty="0" smtClean="0"/>
              <a:t>                                  собеседников (беседа, всегда связана  </a:t>
            </a:r>
          </a:p>
          <a:p>
            <a:pPr>
              <a:buNone/>
            </a:pPr>
            <a:r>
              <a:rPr lang="ru-RU" dirty="0" smtClean="0"/>
              <a:t>                                 с необходимостью отвечать на     </a:t>
            </a:r>
          </a:p>
          <a:p>
            <a:pPr>
              <a:buNone/>
            </a:pPr>
            <a:r>
              <a:rPr lang="ru-RU" dirty="0" smtClean="0"/>
              <a:t>                                  вопросы   или реплики собеседников).</a:t>
            </a:r>
            <a:endParaRPr lang="ru-RU" b="1" dirty="0"/>
          </a:p>
        </p:txBody>
      </p:sp>
      <p:pic>
        <p:nvPicPr>
          <p:cNvPr id="5" name="Рисунок 4" descr="моноло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1142984"/>
            <a:ext cx="1571636" cy="2047875"/>
          </a:xfrm>
          <a:prstGeom prst="rect">
            <a:avLst/>
          </a:prstGeom>
        </p:spPr>
      </p:pic>
      <p:pic>
        <p:nvPicPr>
          <p:cNvPr id="6" name="Рисунок 5" descr="Диало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4500570"/>
            <a:ext cx="2214546" cy="2000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865</TotalTime>
  <Words>278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«Онтогенез речевой деятельности»  Язык, речь, виды речи и её функции.   </vt:lpstr>
      <vt:lpstr>  Язык</vt:lpstr>
      <vt:lpstr>Речь</vt:lpstr>
      <vt:lpstr>Речь -</vt:lpstr>
      <vt:lpstr>Виды речи:</vt:lpstr>
      <vt:lpstr>Устная речь</vt:lpstr>
      <vt:lpstr>Виды устной речи: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Возрастная психология</dc:title>
  <dc:creator>Пользователь Windows</dc:creator>
  <cp:lastModifiedBy>Windows User</cp:lastModifiedBy>
  <cp:revision>116</cp:revision>
  <dcterms:created xsi:type="dcterms:W3CDTF">2012-07-03T06:22:35Z</dcterms:created>
  <dcterms:modified xsi:type="dcterms:W3CDTF">2019-02-10T15:50:31Z</dcterms:modified>
</cp:coreProperties>
</file>