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85" r:id="rId3"/>
    <p:sldId id="287" r:id="rId4"/>
    <p:sldId id="288" r:id="rId5"/>
    <p:sldId id="289" r:id="rId6"/>
    <p:sldId id="290" r:id="rId7"/>
    <p:sldId id="259" r:id="rId8"/>
    <p:sldId id="301" r:id="rId9"/>
    <p:sldId id="292" r:id="rId10"/>
    <p:sldId id="291" r:id="rId11"/>
    <p:sldId id="271" r:id="rId12"/>
    <p:sldId id="293" r:id="rId13"/>
    <p:sldId id="294" r:id="rId14"/>
    <p:sldId id="286" r:id="rId15"/>
    <p:sldId id="295" r:id="rId16"/>
    <p:sldId id="296" r:id="rId17"/>
    <p:sldId id="297" r:id="rId18"/>
    <p:sldId id="298" r:id="rId19"/>
    <p:sldId id="299" r:id="rId20"/>
    <p:sldId id="300" r:id="rId21"/>
    <p:sldId id="281" r:id="rId22"/>
    <p:sldId id="258" r:id="rId23"/>
    <p:sldId id="302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00CC"/>
    <a:srgbClr val="CC0066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92" autoAdjust="0"/>
    <p:restoredTop sz="94660"/>
  </p:normalViewPr>
  <p:slideViewPr>
    <p:cSldViewPr>
      <p:cViewPr>
        <p:scale>
          <a:sx n="30" d="100"/>
          <a:sy n="30" d="100"/>
        </p:scale>
        <p:origin x="-1668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9B29C5-15D8-4936-AB63-F3F4BE8E41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2A44E0-AFE4-4DEF-934C-4D0BBD0846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F329E6-82F9-40C7-9C88-31A4BB289C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z="1200">
                <a:solidFill>
                  <a:srgbClr val="FEFAC9"/>
                </a:solidFill>
                <a:latin typeface="DS Eraser2" pitchFamily="66" charset="-5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1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 algn="ctr">
              <a:defRPr sz="1600">
                <a:solidFill>
                  <a:srgbClr val="FEFAC9"/>
                </a:solidFill>
                <a:latin typeface="DS Eraser2"/>
                <a:cs typeface="Arial" pitchFamily="34" charset="0"/>
              </a:defRPr>
            </a:lvl1pPr>
          </a:lstStyle>
          <a:p>
            <a:pPr>
              <a:defRPr/>
            </a:pPr>
            <a:fld id="{5D46DE6B-AB94-4892-8C2D-CC09F22FA7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000125" y="6643688"/>
            <a:ext cx="7286625" cy="214312"/>
          </a:xfrm>
        </p:spPr>
        <p:txBody>
          <a:bodyPr/>
          <a:lstStyle>
            <a:lvl1pPr algn="ctr">
              <a:defRPr sz="1000" b="1" i="0" baseline="0">
                <a:solidFill>
                  <a:srgbClr val="96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Матвеева Ольга Ивановна МОУ гимназия №5 г. Морозовска Ростовской области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090568-FEE1-4B1F-8ECA-AB93D3AB9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0721E0-4037-46F6-96BB-D92B7F4010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96A0C2-598B-4AA5-8016-93B7E3911B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373443-46FF-4614-A2BC-A032BC7F63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C7C226-68BB-47B4-AB06-5DC2FD748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BC883A-D7CB-4843-AC9F-716F42994F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94488B-B366-42DC-9DB7-799FAFE6C8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5101162-F25E-4E33-81FE-012F036802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86D5C23-F6AF-45B5-9063-A1B1E27D9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afgan.ru/vivod/vivod-11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5;&#1077;&#1082;&#1083;&#1072;&#1089;&#1089;&#1085;&#1086;&#1077;/&#1079;&#1072;&#1078;&#1075;&#1080;&#1090;&#1077;%20&#1089;&#1074;&#1077;&#1095;&#1080;.mp4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4;&#1085;&#1077;&#1082;&#1083;&#1072;&#1089;&#1089;&#1085;&#1086;&#1077;/&#1085;&#1072;&#1095;&#1072;&#1083;&#1086;1.wmv" TargetMode="Externa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5;&#1077;&#1082;&#1083;&#1072;&#1089;&#1089;&#1085;&#1086;&#1077;/&#1084;&#1086;&#1083;&#1080;&#1090;&#1074;&#1072;.mp4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74;&#1085;&#1077;&#1082;&#1083;&#1072;&#1089;&#1089;&#1085;&#1086;&#1077;/&#1085;&#1072;&#1095;&#1072;&#1083;&#1086;11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&#1074;&#1085;&#1077;&#1082;&#1083;&#1072;&#1089;&#1089;&#1085;&#1086;&#1077;/&#1072;&#1092;&#1075;&#1072;&#1085;&#1080;&#1089;&#1090;&#1072;&#1085;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5;&#1077;&#1082;&#1083;&#1072;&#1089;&#1089;&#1085;&#1086;&#1077;/&#1072;&#1092;&#1075;&#1072;&#1085;%20&#1089;&#1074;&#1077;&#1095;&#1072;%20&#1084;&#1077;&#1090;&#1088;&#1086;&#1085;&#1086;&#1084;.mp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5;&#1077;&#1082;&#1083;&#1072;&#1089;&#1089;&#1085;&#1086;&#1077;/&#1072;&#1092;&#1075;&#1072;&#1085;%20&#1089;&#1074;&#1077;&#1095;&#1072;%20&#1084;&#1077;&#1090;&#1088;&#1086;&#1085;&#1086;&#1084;.mp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rgbClr val="FF0000"/>
                </a:solidFill>
              </a:rPr>
              <a:t>30-летию вывода советских войск из Афганистана посвящается…</a:t>
            </a:r>
          </a:p>
        </p:txBody>
      </p:sp>
      <p:sp>
        <p:nvSpPr>
          <p:cNvPr id="1433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4" name="Picture 6" descr="C:\Documents and Settings\User\Рабочий стол\картинки\i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20072" y="51678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5" name="Picture 7" descr="C:\Documents and Settings\User\Рабочий стол\картинки\i (26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71137" y="516784"/>
            <a:ext cx="4841123" cy="3090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6" name="Picture 8" descr="C:\Documents and Settings\User\Рабочий стол\картинки\i (14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52536" y="498270"/>
            <a:ext cx="3866587" cy="289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94154"/>
            <a:ext cx="7643866" cy="26776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этап (январь 1987 г. – февраль 1989 г.)участие советских войск в проведении афганским руководством политики национального примирения, продолжение работы по укреплению вооруженных сил ДРА и поддержка их боевых действий. Планирование и проведение вывода советских войск с территории Афганистана на территорию СССР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multiurok.ru/img/266486/image_5a85861c385b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214686"/>
            <a:ext cx="4871880" cy="31893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042988" y="765175"/>
            <a:ext cx="7850187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/>
              <a:t>Всего за период с 25 декабря 1979 г. по 15 февраля 1989 г. в войсках, находившихся на территории ДРА,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smtClean="0">
                <a:solidFill>
                  <a:srgbClr val="FF0000"/>
                </a:solidFill>
              </a:rPr>
              <a:t>прошли военную службу 620 тыс. военнослужащих.</a:t>
            </a:r>
          </a:p>
        </p:txBody>
      </p:sp>
      <p:pic>
        <p:nvPicPr>
          <p:cNvPr id="19459" name="Picture 4" descr="news-4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395538"/>
            <a:ext cx="34766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Documents and Settings\User\Рабочий стол\картинки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373313"/>
            <a:ext cx="3457575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-gdefon.gallery.world/wallpapers_original/335482_gallery.world.jpg?9b30f88865a6ee068aa988b568d8492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28588" y="-6350"/>
            <a:ext cx="9577388" cy="1725613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cs typeface="Times New Roman" pitchFamily="18" charset="0"/>
              </a:rPr>
              <a:t>1979 год — 86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1980 год — 1484 человека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1981 год — 1298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1982 год — 1948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1983 год — 1446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1984 год — 2346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1985 год — 1868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1986 год — 1333 человека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1987 год — 1215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1988 год — 759 человек 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1989 год — 53 человека</a:t>
            </a:r>
            <a:br>
              <a:rPr lang="ru-RU" sz="2600" dirty="0" smtClean="0">
                <a:cs typeface="Times New Roman" pitchFamily="18" charset="0"/>
              </a:rPr>
            </a:br>
            <a:r>
              <a:rPr lang="ru-RU" sz="2600" dirty="0" smtClean="0">
                <a:cs typeface="Times New Roman" pitchFamily="18" charset="0"/>
              </a:rPr>
              <a:t>                                        </a:t>
            </a:r>
            <a:r>
              <a:rPr lang="ru-RU" sz="2600" dirty="0" smtClean="0">
                <a:solidFill>
                  <a:srgbClr val="C00000"/>
                </a:solidFill>
                <a:cs typeface="Times New Roman" pitchFamily="18" charset="0"/>
              </a:rPr>
              <a:t>Всего:  </a:t>
            </a:r>
            <a:r>
              <a:rPr lang="ru-RU" sz="3700" dirty="0" smtClean="0">
                <a:solidFill>
                  <a:srgbClr val="C00000"/>
                </a:solidFill>
                <a:cs typeface="Times New Roman" pitchFamily="18" charset="0"/>
              </a:rPr>
              <a:t>13836 человек.</a:t>
            </a:r>
            <a:endParaRPr lang="ru-RU" sz="3700" dirty="0" smtClean="0"/>
          </a:p>
        </p:txBody>
      </p:sp>
      <p:pic>
        <p:nvPicPr>
          <p:cNvPr id="7172" name="Рисунок 3" descr="http://afgan.ru/vivod/vivod-11s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785938"/>
            <a:ext cx="2428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cdn2.arhivurokov.ru/multiurok/html/2018/10/30/s_5bd87ed2da6b7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t-gdefon.gallery.world/wallpapers_original/335482_gallery.world.jpg?9b30f88865a6ee068aa988b568d8492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8633" r="7914"/>
          <a:stretch>
            <a:fillRect/>
          </a:stretch>
        </p:blipFill>
        <p:spPr bwMode="auto">
          <a:xfrm>
            <a:off x="1285852" y="-24"/>
            <a:ext cx="6220075" cy="559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71934" y="4714884"/>
            <a:ext cx="4572000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Вспомним всех поименно,</a:t>
            </a:r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Вспомним сердцем своим.</a:t>
            </a:r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Это нужно не мертвым,</a:t>
            </a:r>
            <a:endParaRPr lang="ru-RU" sz="24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Это нужно живым….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5-конечная звезда 7">
            <a:hlinkClick r:id="rId5" action="ppaction://hlinkfile"/>
          </p:cNvPr>
          <p:cNvSpPr/>
          <p:nvPr/>
        </p:nvSpPr>
        <p:spPr>
          <a:xfrm>
            <a:off x="8215338" y="5786454"/>
            <a:ext cx="714380" cy="71438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5" name="Picture 1" descr="C:\Users\Home\Desktop\огонь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502" y="4572018"/>
            <a:ext cx="2390778" cy="185737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t="2908"/>
          <a:stretch>
            <a:fillRect/>
          </a:stretch>
        </p:blipFill>
        <p:spPr bwMode="auto">
          <a:xfrm>
            <a:off x="2500298" y="642918"/>
            <a:ext cx="3247591" cy="409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43108" y="4929198"/>
            <a:ext cx="3714776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Сергей Муха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1960-1980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https://avatanplus.com/files/resources/mid/573c604ae646c154c3d824b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42032">
            <a:off x="5337967" y="4148873"/>
            <a:ext cx="1524537" cy="26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J:\medal-za-boevye-zaslug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6176" y="571480"/>
            <a:ext cx="2807824" cy="278605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00042"/>
            <a:ext cx="3483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57290" y="5214950"/>
            <a:ext cx="422910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Радик</a:t>
            </a:r>
            <a:r>
              <a:rPr kumimoji="0" lang="ru-RU" sz="1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1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Зарипов</a:t>
            </a:r>
            <a:r>
              <a:rPr kumimoji="0" lang="ru-RU" sz="1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1965-1985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" descr="C:\Users\Home\Desktop\огонь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071942"/>
            <a:ext cx="2390778" cy="1857378"/>
          </a:xfrm>
          <a:prstGeom prst="rect">
            <a:avLst/>
          </a:prstGeom>
          <a:noFill/>
        </p:spPr>
      </p:pic>
      <p:pic>
        <p:nvPicPr>
          <p:cNvPr id="10" name="Рисунок 9" descr="https://avatanplus.com/files/resources/mid/573c604ae646c154c3d824b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42032">
            <a:off x="4909338" y="3835400"/>
            <a:ext cx="1524537" cy="26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J:\орден крассной звезд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714356"/>
            <a:ext cx="2428892" cy="24288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-gdefon.gallery.world/wallpapers_original/335482_gallery.world.jpg?9b30f88865a6ee068aa988b568d8492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" name="Picture 4" descr="Graphi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282" y="214290"/>
            <a:ext cx="8715404" cy="6429396"/>
          </a:xfrm>
          <a:prstGeom prst="rect">
            <a:avLst/>
          </a:prstGeom>
          <a:noFill/>
        </p:spPr>
      </p:pic>
      <p:pic>
        <p:nvPicPr>
          <p:cNvPr id="8" name="Picture 1" descr="C:\Users\Home\Desktop\огонь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378" y="4857770"/>
            <a:ext cx="2390778" cy="1857378"/>
          </a:xfrm>
          <a:prstGeom prst="rect">
            <a:avLst/>
          </a:prstGeom>
          <a:noFill/>
        </p:spPr>
      </p:pic>
      <p:pic>
        <p:nvPicPr>
          <p:cNvPr id="9" name="Рисунок 8" descr="https://avatanplus.com/files/resources/mid/573c604ae646c154c3d824bf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42032">
            <a:off x="4980777" y="4549781"/>
            <a:ext cx="1524537" cy="26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7768" t="293" r="1765" b="1596"/>
          <a:stretch>
            <a:fillRect/>
          </a:stretch>
        </p:blipFill>
        <p:spPr bwMode="auto">
          <a:xfrm>
            <a:off x="1857356" y="500042"/>
            <a:ext cx="3357586" cy="493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57290" y="5143512"/>
            <a:ext cx="464347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itchFamily="34" charset="-128"/>
                <a:ea typeface="+mj-ea"/>
                <a:cs typeface="+mj-cs"/>
              </a:rPr>
              <a:t>Петр Осадчий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Unicode MS" pitchFamily="34" charset="-128"/>
                <a:ea typeface="+mj-ea"/>
                <a:cs typeface="+mj-cs"/>
              </a:rPr>
              <a:t>1961-1985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" descr="C:\Users\Home\Desktop\огонь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7502" y="4572018"/>
            <a:ext cx="2390778" cy="1857378"/>
          </a:xfrm>
          <a:prstGeom prst="rect">
            <a:avLst/>
          </a:prstGeom>
          <a:noFill/>
        </p:spPr>
      </p:pic>
      <p:pic>
        <p:nvPicPr>
          <p:cNvPr id="10" name="Рисунок 9" descr="https://avatanplus.com/files/resources/mid/573c604ae646c154c3d824b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42032">
            <a:off x="5052215" y="4148873"/>
            <a:ext cx="1524537" cy="26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J:\орден крассной звезд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857232"/>
            <a:ext cx="2428892" cy="24288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00042"/>
            <a:ext cx="3714776" cy="475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14414" y="4940296"/>
            <a:ext cx="5857916" cy="917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Александр Марченко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1964-1984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 descr="C:\Users\Home\Desktop\огонь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7502" y="4572018"/>
            <a:ext cx="2390778" cy="1857378"/>
          </a:xfrm>
          <a:prstGeom prst="rect">
            <a:avLst/>
          </a:prstGeom>
          <a:noFill/>
        </p:spPr>
      </p:pic>
      <p:pic>
        <p:nvPicPr>
          <p:cNvPr id="8" name="Рисунок 7" descr="https://avatanplus.com/files/resources/mid/573c604ae646c154c3d824bf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42032">
            <a:off x="5337967" y="4148872"/>
            <a:ext cx="1524537" cy="26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J:\орден крассной звезд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785794"/>
            <a:ext cx="2357454" cy="235745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317732" y="111105"/>
            <a:ext cx="4905394" cy="65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5-конечная звезда 5">
            <a:hlinkClick r:id="rId4" action="ppaction://hlinkfile"/>
          </p:cNvPr>
          <p:cNvSpPr/>
          <p:nvPr/>
        </p:nvSpPr>
        <p:spPr>
          <a:xfrm>
            <a:off x="8143900" y="5929330"/>
            <a:ext cx="642942" cy="57150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cdn2.arhivurokov.ru/multiurok/html/2018/10/30/s_5bd87ed2da6b7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" descr="C:\Users\Home\Desktop\огонь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2" y="5000622"/>
            <a:ext cx="2390778" cy="1857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0"/>
            <a:ext cx="46038" cy="11255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28675" name="Picture 5" descr="af84950fd9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928670"/>
            <a:ext cx="3190178" cy="195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C:\Documents and Settings\User\Рабочий стол\картинки\i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571480"/>
            <a:ext cx="2928958" cy="21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C:\Documents and Settings\User\Рабочий стол\картинки\i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357562"/>
            <a:ext cx="2855934" cy="212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J: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000372"/>
            <a:ext cx="2057222" cy="292892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11188" y="333375"/>
            <a:ext cx="8075612" cy="935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>
                <a:solidFill>
                  <a:srgbClr val="FF0066"/>
                </a:solidFill>
              </a:rPr>
              <a:t>      </a:t>
            </a:r>
          </a:p>
        </p:txBody>
      </p:sp>
      <p:pic>
        <p:nvPicPr>
          <p:cNvPr id="23555" name="Picture 5" descr="m_18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214554"/>
            <a:ext cx="2928958" cy="220505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9" descr="13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642918"/>
            <a:ext cx="2751465" cy="1928826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1" descr="20_6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786190"/>
            <a:ext cx="3000396" cy="20007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cdn2.arhivurokov.ru/multiurok/html/2018/10/30/s_5bd87ed2da6b7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" descr="C:\Users\Home\Desktop\огонь.gif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222" y="5000622"/>
            <a:ext cx="2390778" cy="1857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571480"/>
            <a:ext cx="7215238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этап: </a:t>
            </a:r>
            <a:r>
              <a:rPr lang="kk-KZ" sz="2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Желтоқсан 1979 ж. - ақпан 1980 ж. Совет жауынгерлерін Ауғанстанға әкеліп, оларды горнизондарға бөлді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ru.toluna.com/dpolls_images/2016/12/25/e1332d15-793c-4d02-8cda-66bc793e8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071678"/>
            <a:ext cx="5715008" cy="428625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642918"/>
            <a:ext cx="7358114" cy="13849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этап: </a:t>
            </a:r>
            <a:r>
              <a:rPr lang="kk-KZ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наурыз 1980 ж. – сәуір 1985 ж. Соғыстың қызу кезеңі, кең көлемді Ауған бөлімшелерімен үйымдастырылды.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popgun.ru/files/g/36/orig/13535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357430"/>
            <a:ext cx="5416557" cy="37857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Physic\Desktop\внеклассное\IMG-20190210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85992"/>
            <a:ext cx="5143536" cy="385765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434" name="AutoShape 2" descr="https://i01.fotocdn.net/s23/97/public_pin_l/157/25724591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s://i01.fotocdn.net/s23/97/public_pin_l/157/2572459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4143404" cy="3065472"/>
          </a:xfrm>
          <a:prstGeom prst="round2DiagRect">
            <a:avLst/>
          </a:prstGeom>
          <a:noFill/>
        </p:spPr>
      </p:pic>
      <p:pic>
        <p:nvPicPr>
          <p:cNvPr id="18438" name="Picture 6" descr="https://i.pinimg.com/236x/a9/28/7a/a9287a04364c4b8b6d2d4fd95344db99--afghan-afganist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266874" cy="2928958"/>
          </a:xfrm>
          <a:prstGeom prst="round2DiagRect">
            <a:avLst/>
          </a:prstGeom>
          <a:noFill/>
        </p:spPr>
      </p:pic>
      <p:pic>
        <p:nvPicPr>
          <p:cNvPr id="18440" name="Picture 8" descr="https://avatars.mds.yandex.net/get-pdb/918543/2a9d9595-8932-44cb-8d59-c571ddd93077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28604"/>
            <a:ext cx="4786346" cy="2860590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7290" y="500042"/>
            <a:ext cx="757242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этап:</a:t>
            </a:r>
            <a:r>
              <a:rPr lang="kk-KZ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мамыр 1985 ж.- желтоқсан 1986 ж. </a:t>
            </a:r>
          </a:p>
          <a:p>
            <a:pPr algn="ctr"/>
            <a:r>
              <a:rPr lang="kk-KZ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Қызу кезеңнен ауған әскерлерін совет авиациясы, артиллериялар мен мергендер қолдайды. 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i.pinimg.com/736x/03/18/f4/0318f4591b84dc4a4a2f0ddddc991021--afghanistan-war-wars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071678"/>
            <a:ext cx="6096000" cy="43148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87450" y="549275"/>
            <a:ext cx="7499350" cy="557688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mtClean="0"/>
              <a:t>Война в Афганистане продолжалась с 1979 - 1989 гг. Она длилась </a:t>
            </a:r>
          </a:p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FF0000"/>
                </a:solidFill>
              </a:rPr>
              <a:t>        </a:t>
            </a:r>
            <a:r>
              <a:rPr lang="ru-RU" altLang="ru-RU" b="1" smtClean="0">
                <a:solidFill>
                  <a:srgbClr val="FF0000"/>
                </a:solidFill>
              </a:rPr>
              <a:t>9</a:t>
            </a:r>
            <a:r>
              <a:rPr lang="ru-RU" altLang="ru-RU" smtClean="0">
                <a:solidFill>
                  <a:srgbClr val="FF0000"/>
                </a:solidFill>
              </a:rPr>
              <a:t> лет    </a:t>
            </a:r>
            <a:r>
              <a:rPr lang="ru-RU" altLang="ru-RU" b="1" smtClean="0">
                <a:solidFill>
                  <a:srgbClr val="FF0000"/>
                </a:solidFill>
              </a:rPr>
              <a:t>1</a:t>
            </a:r>
            <a:r>
              <a:rPr lang="ru-RU" altLang="ru-RU" smtClean="0">
                <a:solidFill>
                  <a:srgbClr val="FF0000"/>
                </a:solidFill>
              </a:rPr>
              <a:t> месяц    </a:t>
            </a:r>
            <a:r>
              <a:rPr lang="ru-RU" altLang="ru-RU" b="1" smtClean="0">
                <a:solidFill>
                  <a:srgbClr val="FF0000"/>
                </a:solidFill>
              </a:rPr>
              <a:t>19</a:t>
            </a:r>
            <a:r>
              <a:rPr lang="ru-RU" altLang="ru-RU" smtClean="0">
                <a:solidFill>
                  <a:srgbClr val="FF0000"/>
                </a:solidFill>
              </a:rPr>
              <a:t>  дней. </a:t>
            </a:r>
          </a:p>
        </p:txBody>
      </p:sp>
      <p:pic>
        <p:nvPicPr>
          <p:cNvPr id="18435" name="Picture 5" descr="134558652483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276475"/>
            <a:ext cx="60960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cdn2.arhivurokov.ru/multiurok/html/2018/10/30/s_5bd87ed2da6b7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-gdefon.gallery.world/wallpapers_original/335482_gallery.world.jpg?9b30f88865a6ee068aa988b568d8492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2" name="Picture 4" descr="C:\Users\Physic\Desktop\внеклассное\IMG-20190210-WA0005.jpg"/>
          <p:cNvPicPr>
            <a:picLocks noChangeAspect="1" noChangeArrowheads="1"/>
          </p:cNvPicPr>
          <p:nvPr/>
        </p:nvPicPr>
        <p:blipFill>
          <a:blip r:embed="rId3"/>
          <a:srcRect l="9722" t="14583" r="13889"/>
          <a:stretch>
            <a:fillRect/>
          </a:stretch>
        </p:blipFill>
        <p:spPr bwMode="auto">
          <a:xfrm>
            <a:off x="857224" y="0"/>
            <a:ext cx="3929090" cy="5857892"/>
          </a:xfrm>
          <a:prstGeom prst="rect">
            <a:avLst/>
          </a:prstGeom>
          <a:noFill/>
        </p:spPr>
      </p:pic>
      <p:pic>
        <p:nvPicPr>
          <p:cNvPr id="2050" name="Picture 2" descr="C:\Users\Physic\Desktop\внеклассное\IMG-20190210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42" y="2643182"/>
            <a:ext cx="5619758" cy="4214818"/>
          </a:xfrm>
          <a:prstGeom prst="rect">
            <a:avLst/>
          </a:prstGeom>
          <a:noFill/>
        </p:spPr>
      </p:pic>
      <p:pic>
        <p:nvPicPr>
          <p:cNvPr id="2051" name="Picture 3" descr="C:\Users\Physic\Desktop\внеклассное\IMG-20190210-WA0006.jpg"/>
          <p:cNvPicPr>
            <a:picLocks noChangeAspect="1" noChangeArrowheads="1"/>
          </p:cNvPicPr>
          <p:nvPr/>
        </p:nvPicPr>
        <p:blipFill>
          <a:blip r:embed="rId5"/>
          <a:srcRect l="6944" r="8333" b="10416"/>
          <a:stretch>
            <a:fillRect/>
          </a:stretch>
        </p:blipFill>
        <p:spPr bwMode="auto">
          <a:xfrm>
            <a:off x="785786" y="2714620"/>
            <a:ext cx="2938921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День Победы_06 14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800000"/>
    </a:hlink>
    <a:folHlink>
      <a:srgbClr val="FFCC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391</TotalTime>
  <Words>206</Words>
  <Application>Microsoft Office PowerPoint</Application>
  <PresentationFormat>Экран (4:3)</PresentationFormat>
  <Paragraphs>25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День Победы_06</vt:lpstr>
      <vt:lpstr>30-летию вывода советских войск из Афганистана посвящается…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Feniks</dc:creator>
  <cp:lastModifiedBy>Physic</cp:lastModifiedBy>
  <cp:revision>37</cp:revision>
  <dcterms:created xsi:type="dcterms:W3CDTF">2014-02-08T16:43:36Z</dcterms:created>
  <dcterms:modified xsi:type="dcterms:W3CDTF">2019-02-13T04:46:47Z</dcterms:modified>
</cp:coreProperties>
</file>