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70042-13F2-463B-A543-5AE9D2115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08998-E397-4A4F-AC7D-32FB66199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5A7C7-228F-4861-A2C4-F6C46D2A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3C2B5-8CF6-4AD1-AFA8-A6191B3D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C7C88-EDAA-4E8E-B776-BC308DD6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7507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4CBCF-F2E3-4556-8179-7B8DCABB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B5A242-9029-415C-AEF9-2D6D87EAF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450D1-3BAB-4436-88AF-C0018F35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655F8-FB45-4C3A-8432-FD72593D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1E70F-10A0-481E-87D3-E3CF9DE7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235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579BB5-56D9-4CD4-8B3D-C77FDBE92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B9FD0B-C2AD-4882-BB6A-41B81BEC1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8E088-3C27-4335-9EB8-46A93DC6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0175BD-E829-4867-9A88-3D7F03E5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47B3C-D7C8-40C5-B1C5-74E53C8A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217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35D70-0D94-4E6E-A46E-134885E5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050C2-1347-42E3-B798-5746101C2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B5FF9-02B4-4C44-87AB-98584441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EE0AE-697A-460B-8ED9-015A71D7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31F4B-53DA-46A0-AF44-6397A700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3861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36DA4-6168-458F-AD2B-F521409D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677BC3-B3C4-498D-B827-C1DB1EF74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7D013-C0B9-43BF-8CBC-9869C30D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6BCB0-F9C9-4E21-A1EB-F4A653C6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D0505B-8197-4AF4-8454-8952C58F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155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8F8B2-C4DF-434E-BA40-BCC84DA9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645E9-2829-4740-8BE3-5A12E4E78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B42953-6BFD-4B7D-84FC-60569ECA0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6050E7-611B-4611-95EF-58BF3C86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73A82B-E718-423F-8E16-C2C851C3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DEF01B-889F-4792-9366-D616D4B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000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F0A8-76C4-41F0-A5D4-A9B48DB9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83F8E-D6F9-4D78-8698-CACD758C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5CDD9F-D015-45BD-A521-069F2E07A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403326-DE7B-4172-94E3-DC4E47D3A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BF69F5-DCC1-48BF-867E-177B77A2D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104713-04B1-4A19-B234-DC74CCA3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891260-EEE1-4A05-9938-358D2276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5418C3-11A9-4939-AE90-6AE2C4FC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511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E8382-139F-4BD4-8164-661DF061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6D7C06-6E2D-4886-B084-4236E7C6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C98CF1-FC7D-41DA-BB1C-F7063D29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A0E968-A110-4BDF-AA2F-A64DE16D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7952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10C7F7-1A30-4ECE-B642-37291667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0FC2F6-1B6F-4636-8655-CA3CB300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901A3-A600-45C5-8DCB-A39A1C61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241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D2069-6AB4-4AF0-94A2-56EA6850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BBEB4-60BD-4A9A-B6E3-BB408F61F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B1445C-1DB5-421D-A764-0AF858651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BCE14-E041-4884-AD5C-E652E401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F6A7B4-AB0D-43DA-8B57-1DAA62E8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B0D9A-0D92-4A8F-AE19-FF430844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689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D9969-FB19-4D72-87CB-4524283E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53144-0F03-43DE-BF29-021ABC260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3BE203-26B6-4D6D-BE9E-C262E899A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038E83-54BC-401D-939F-4EF992D4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40E013-50A1-401F-9D73-3B53497E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D62DAA-E854-4364-B630-2B7DF9B5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3927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C0E56-817C-4C87-8CCD-B228D6C1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163E1F-9E9E-402D-80A2-B0D0E9F43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7D98F-5441-467B-96C3-5527A5684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BB386-D7EC-4662-A000-5416F47F77B7}" type="datetimeFigureOut">
              <a:rPr lang="ru-KZ" smtClean="0"/>
              <a:t>29.10.2019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83068-C525-4AFF-A28E-6294E6CA5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9D58D8-909F-491F-913F-2D5F34D80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C66F-C2D4-4393-9C96-C6FEA16D2A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84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kz.yandex.net/i?id=a75e5526df47f5c6876cbc8371c8f6ac-l&amp;n=13">
            <a:extLst>
              <a:ext uri="{FF2B5EF4-FFF2-40B4-BE49-F238E27FC236}">
                <a16:creationId xmlns:a16="http://schemas.microsoft.com/office/drawing/2014/main" id="{57B954BB-D494-4A7C-8921-FA34B7F35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0"/>
            <a:ext cx="10171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lt;ul&gt;&lt;li&gt;English is everywhere. You can easily access English-language television, music, websites, magazines, etc. You don...">
            <a:extLst>
              <a:ext uri="{FF2B5EF4-FFF2-40B4-BE49-F238E27FC236}">
                <a16:creationId xmlns:a16="http://schemas.microsoft.com/office/drawing/2014/main" id="{1F0FDB57-F5DD-4000-9771-1DFB5AEC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2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et satisfaction  &lt;ul&gt;&lt;li&gt;Making progress  feels great . We'll never forget the moment we discovered we could speak with A...">
            <a:extLst>
              <a:ext uri="{FF2B5EF4-FFF2-40B4-BE49-F238E27FC236}">
                <a16:creationId xmlns:a16="http://schemas.microsoft.com/office/drawing/2014/main" id="{5D40619C-746C-4595-A55F-E99943CAC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8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o you agree that is important to study English?   &lt;ul&gt;&lt;li&gt;If you don't, just try to do your best. Please, be a polite per...">
            <a:extLst>
              <a:ext uri="{FF2B5EF4-FFF2-40B4-BE49-F238E27FC236}">
                <a16:creationId xmlns:a16="http://schemas.microsoft.com/office/drawing/2014/main" id="{C0465EC8-37DD-402B-9B47-341BE8A8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5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valuations &lt;ul&gt;&lt;li&gt;Classroom activities &lt;/li&gt;&lt;/ul&gt;&lt;ul&gt;&lt;li&gt;Homework activities &lt;/li&gt;&lt;/ul&gt;&lt;ul&gt;&lt;li&gt;Extra activities &lt;/li&gt;&lt;/u...">
            <a:extLst>
              <a:ext uri="{FF2B5EF4-FFF2-40B4-BE49-F238E27FC236}">
                <a16:creationId xmlns:a16="http://schemas.microsoft.com/office/drawing/2014/main" id="{70D47BFD-64D8-444C-A5A1-20763FA6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66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scipline &lt;ul&gt;&lt;li&gt;Learn more who listen more &lt;/li&gt;&lt;/ul&gt;&lt;ul&gt;&lt;li&gt;Be organized  &lt;/li&gt;&lt;/ul&gt;&lt;ul&gt;&lt;li&gt;Wait the teacher inside th...">
            <a:extLst>
              <a:ext uri="{FF2B5EF4-FFF2-40B4-BE49-F238E27FC236}">
                <a16:creationId xmlns:a16="http://schemas.microsoft.com/office/drawing/2014/main" id="{FA7251A4-1F13-4AF6-8C0E-068D67926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3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thodologies   &lt;ul&gt;&lt;li&gt;Reading Strategies  &lt;/li&gt;&lt;/ul&gt;&lt;ul&gt;&lt;li&gt;Music class &lt;/li&gt;&lt;/ul&gt;&lt;ul&gt;&lt;li&gt;Movie class &lt;/li&gt;&lt;/ul&gt;&lt;ul&gt;&lt;li&gt;...">
            <a:extLst>
              <a:ext uri="{FF2B5EF4-FFF2-40B4-BE49-F238E27FC236}">
                <a16:creationId xmlns:a16="http://schemas.microsoft.com/office/drawing/2014/main" id="{9BD339CF-4329-4CD5-95F5-E1D74AA8C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42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ctivity &lt;ul&gt;&lt;li&gt;Use the explanation about how important is to study English and the questions below to produce a text in ...">
            <a:extLst>
              <a:ext uri="{FF2B5EF4-FFF2-40B4-BE49-F238E27FC236}">
                <a16:creationId xmlns:a16="http://schemas.microsoft.com/office/drawing/2014/main" id="{94A13737-88C3-4E0C-B06A-24244380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 reflect &lt;ul&gt;&lt;li&gt;Why learn English? &lt;/li&gt;&lt;/ul&gt;&lt;ul&gt;&lt;li&gt;Why is the world “extremely small” nowadays?  &lt;/li&gt;&lt;/ul&gt;&lt;ul&gt;&lt;li&gt;Wh...">
            <a:extLst>
              <a:ext uri="{FF2B5EF4-FFF2-40B4-BE49-F238E27FC236}">
                <a16:creationId xmlns:a16="http://schemas.microsoft.com/office/drawing/2014/main" id="{35C1AF31-9E8B-4025-B30B-5C1AD6B9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6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Learn English? &lt;ul&gt;&lt;li&gt;Learning to speak English well may be the best thing you can do to improve your life.  &lt;/li&gt;&lt;/u...">
            <a:extLst>
              <a:ext uri="{FF2B5EF4-FFF2-40B4-BE49-F238E27FC236}">
                <a16:creationId xmlns:a16="http://schemas.microsoft.com/office/drawing/2014/main" id="{D80D2233-2BC8-4962-8891-CA6787E1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Learn English? &lt;ul&gt;&lt;li&gt;Learning to speak English well may be the best thing you can do to improve your life.  &lt;/li&gt;&lt;/u...">
            <a:extLst>
              <a:ext uri="{FF2B5EF4-FFF2-40B4-BE49-F238E27FC236}">
                <a16:creationId xmlns:a16="http://schemas.microsoft.com/office/drawing/2014/main" id="{F9A85C03-8D51-43EA-9E4E-C6FBA759F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0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lt;ul&gt;&lt;li&gt;English is the most widespread language in the history of the planet.   &lt;/li&gt;&lt;/ul&gt;Back ">
            <a:extLst>
              <a:ext uri="{FF2B5EF4-FFF2-40B4-BE49-F238E27FC236}">
                <a16:creationId xmlns:a16="http://schemas.microsoft.com/office/drawing/2014/main" id="{13DEFF17-34DE-48F0-B524-8E29E913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5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t access to knowledge   &lt;ul&gt;&lt;li&gt;What are you interested in? Is it science? Music? Computers? Health? Business? Sports? T...">
            <a:extLst>
              <a:ext uri="{FF2B5EF4-FFF2-40B4-BE49-F238E27FC236}">
                <a16:creationId xmlns:a16="http://schemas.microsoft.com/office/drawing/2014/main" id="{4F2638A3-95BC-4DE3-AE2C-AFE24DE0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5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ush your career forward &lt;ul&gt;&lt;li&gt;If you want a good job in business, technology, or science, get out of that armchair and ...">
            <a:extLst>
              <a:ext uri="{FF2B5EF4-FFF2-40B4-BE49-F238E27FC236}">
                <a16:creationId xmlns:a16="http://schemas.microsoft.com/office/drawing/2014/main" id="{D2AD83A0-6610-42F6-81DC-74D3D6B0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8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nglish is easy to learn &lt;ul&gt;&lt;li&gt;Simple alphabet  — no special symbols such as é or ä. Type in sweet, part, film on your c...">
            <a:extLst>
              <a:ext uri="{FF2B5EF4-FFF2-40B4-BE49-F238E27FC236}">
                <a16:creationId xmlns:a16="http://schemas.microsoft.com/office/drawing/2014/main" id="{A6D6C087-6B79-4F40-877F-0739FCDF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7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lt;ul&gt;&lt;li&gt;Words don't change. But in many languages, one word has many forms:  &lt;/li&gt;&lt;/ul&gt;&lt;ul&gt;&lt;li&gt;English: The man is blind. ...">
            <a:extLst>
              <a:ext uri="{FF2B5EF4-FFF2-40B4-BE49-F238E27FC236}">
                <a16:creationId xmlns:a16="http://schemas.microsoft.com/office/drawing/2014/main" id="{F20C3B9C-9309-4655-B55B-2810B33F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6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IberDrake</dc:creator>
  <cp:lastModifiedBy>IberDrake</cp:lastModifiedBy>
  <cp:revision>1</cp:revision>
  <dcterms:created xsi:type="dcterms:W3CDTF">2019-10-29T16:47:26Z</dcterms:created>
  <dcterms:modified xsi:type="dcterms:W3CDTF">2019-10-29T16:55:18Z</dcterms:modified>
</cp:coreProperties>
</file>