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84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6C26-2F53-42B1-B763-58AE936BED78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6068-6D64-4C6A-BDF7-68664526A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564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6C26-2F53-42B1-B763-58AE936BED78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6068-6D64-4C6A-BDF7-68664526A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83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6C26-2F53-42B1-B763-58AE936BED78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6068-6D64-4C6A-BDF7-68664526A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64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6C26-2F53-42B1-B763-58AE936BED78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6068-6D64-4C6A-BDF7-68664526A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535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6C26-2F53-42B1-B763-58AE936BED78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6068-6D64-4C6A-BDF7-68664526A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237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6C26-2F53-42B1-B763-58AE936BED78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6068-6D64-4C6A-BDF7-68664526A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4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6C26-2F53-42B1-B763-58AE936BED78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6068-6D64-4C6A-BDF7-68664526A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21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6C26-2F53-42B1-B763-58AE936BED78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6068-6D64-4C6A-BDF7-68664526A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87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6C26-2F53-42B1-B763-58AE936BED78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6068-6D64-4C6A-BDF7-68664526A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844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6C26-2F53-42B1-B763-58AE936BED78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6068-6D64-4C6A-BDF7-68664526A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24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6C26-2F53-42B1-B763-58AE936BED78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6068-6D64-4C6A-BDF7-68664526A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905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26C26-2F53-42B1-B763-58AE936BED78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66068-6D64-4C6A-BDF7-68664526A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00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0648"/>
            <a:ext cx="9144001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87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2655"/>
            <a:ext cx="9144000" cy="633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4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3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9"/>
            <a:ext cx="9144000" cy="633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11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0648"/>
            <a:ext cx="914400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53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73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5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66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2" y="260648"/>
            <a:ext cx="914400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83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PPENT</dc:creator>
  <cp:lastModifiedBy>PPENT</cp:lastModifiedBy>
  <cp:revision>4</cp:revision>
  <dcterms:created xsi:type="dcterms:W3CDTF">2019-11-20T03:39:26Z</dcterms:created>
  <dcterms:modified xsi:type="dcterms:W3CDTF">2019-11-20T04:32:38Z</dcterms:modified>
</cp:coreProperties>
</file>