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  <a:srgbClr val="66FF33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2A66-FA88-4CBE-975D-8051776F487F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892B-EA6A-4DB6-BADA-5A7EE5B65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392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2A66-FA88-4CBE-975D-8051776F487F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892B-EA6A-4DB6-BADA-5A7EE5B65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087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2A66-FA88-4CBE-975D-8051776F487F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892B-EA6A-4DB6-BADA-5A7EE5B65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09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2A66-FA88-4CBE-975D-8051776F487F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892B-EA6A-4DB6-BADA-5A7EE5B65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793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2A66-FA88-4CBE-975D-8051776F487F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892B-EA6A-4DB6-BADA-5A7EE5B65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177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2A66-FA88-4CBE-975D-8051776F487F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892B-EA6A-4DB6-BADA-5A7EE5B65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020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2A66-FA88-4CBE-975D-8051776F487F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892B-EA6A-4DB6-BADA-5A7EE5B65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501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2A66-FA88-4CBE-975D-8051776F487F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892B-EA6A-4DB6-BADA-5A7EE5B65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422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2A66-FA88-4CBE-975D-8051776F487F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892B-EA6A-4DB6-BADA-5A7EE5B65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756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2A66-FA88-4CBE-975D-8051776F487F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892B-EA6A-4DB6-BADA-5A7EE5B65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085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2A66-FA88-4CBE-975D-8051776F487F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892B-EA6A-4DB6-BADA-5A7EE5B65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112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B2A66-FA88-4CBE-975D-8051776F487F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2892B-EA6A-4DB6-BADA-5A7EE5B65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23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8800" b="1" dirty="0" smtClean="0">
                <a:solidFill>
                  <a:srgbClr val="C00000"/>
                </a:solidFill>
              </a:rPr>
              <a:t>Travelling. Transport</a:t>
            </a:r>
            <a:endParaRPr lang="ru-RU" sz="8800" b="1" dirty="0">
              <a:solidFill>
                <a:srgbClr val="C000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0" y="1788555"/>
            <a:ext cx="12192000" cy="5069446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707" y="1788555"/>
            <a:ext cx="2687884" cy="3027406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44" y="2171548"/>
            <a:ext cx="3027405" cy="21068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459" y="4278375"/>
            <a:ext cx="3435694" cy="23819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86" y="2162432"/>
            <a:ext cx="3002177" cy="19614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50" y="4584357"/>
            <a:ext cx="2928550" cy="20759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43" y="5200608"/>
            <a:ext cx="2234191" cy="16372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092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endParaRPr lang="ru-RU" sz="9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7460"/>
            <a:ext cx="10515600" cy="532576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Verbs - 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</a:t>
            </a:r>
            <a:endParaRPr lang="en-US" sz="4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can –</a:t>
            </a:r>
            <a:r>
              <a:rPr lang="ru-RU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мочь, уметь</a:t>
            </a:r>
            <a:endParaRPr lang="en-US" sz="4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go</a:t>
            </a:r>
            <a:r>
              <a:rPr lang="ru-RU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идти, ехать</a:t>
            </a:r>
            <a:endParaRPr lang="en-US" sz="4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take</a:t>
            </a:r>
            <a:r>
              <a:rPr lang="ru-RU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брать</a:t>
            </a:r>
            <a:endParaRPr lang="en-US" sz="4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visit – </a:t>
            </a:r>
            <a:r>
              <a:rPr lang="ru-RU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посещать, 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Prepositions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предлоги</a:t>
            </a:r>
            <a:endParaRPr lang="en-US" sz="4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(употребляется с транспортом)</a:t>
            </a:r>
            <a:endParaRPr lang="en-US" sz="40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(предлог направления)</a:t>
            </a:r>
            <a:endParaRPr lang="en-US" sz="40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9868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0165" y="239150"/>
            <a:ext cx="11465169" cy="6414867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Comic Sans MS" pitchFamily="66" charset="0"/>
              </a:rPr>
              <a:t>You can go to Moscow by train.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Criteria:</a:t>
            </a:r>
          </a:p>
          <a:p>
            <a:pPr marL="742950" indent="-742950">
              <a:buAutoNum type="arabicPeriod"/>
            </a:pP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Correct construction of a grammatical sentence (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правильное построение грамматического предложения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indent="-742950"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Estimation:</a:t>
            </a:r>
          </a:p>
          <a:p>
            <a:pPr marL="742950" indent="-742950">
              <a:buNone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Did everything right</a:t>
            </a:r>
          </a:p>
          <a:p>
            <a:pPr marL="742950" indent="-742950">
              <a:buNone/>
            </a:pP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 все верно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Made a mistake</a:t>
            </a:r>
            <a:endParaRPr lang="ru-RU" sz="36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(допустил ошибку)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Task failed</a:t>
            </a:r>
            <a:endParaRPr lang="ru-RU" sz="36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(не удалось выполнить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задание)</a:t>
            </a:r>
            <a:endParaRPr lang="en-US" sz="36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5261317" y="2897944"/>
            <a:ext cx="956603" cy="801857"/>
          </a:xfrm>
          <a:prstGeom prst="smileyFac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5261319" y="4051494"/>
            <a:ext cx="984738" cy="95660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5303521" y="5233180"/>
            <a:ext cx="970669" cy="982393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23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The sights of London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C:\Users\777\Desktop\i (38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43" y="1255542"/>
            <a:ext cx="1873713" cy="172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777\Desktop\i (40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790" y="1249598"/>
            <a:ext cx="2023330" cy="171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777\Desktop\web-img-2467-main-gate-31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6351" y="1207696"/>
            <a:ext cx="2119531" cy="167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777\Desktop\imgpreview (7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2241" y="1282945"/>
            <a:ext cx="2482436" cy="15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777\Desktop\смена-караула-торжественное-построение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67558" y="1349840"/>
            <a:ext cx="2264898" cy="140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34469" y="3202131"/>
            <a:ext cx="6226128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Criteria:</a:t>
            </a:r>
          </a:p>
          <a:p>
            <a:pPr marL="742950" indent="-742950">
              <a:buAutoNum type="arabicPeriod"/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 collect the mosaic correctly</a:t>
            </a:r>
          </a:p>
          <a:p>
            <a:pPr marL="742950" indent="-742950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собрать правильно мозаику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indent="-742950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Accuracy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(аккуратность)</a:t>
            </a:r>
            <a:endParaRPr lang="en-US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80517" y="3010324"/>
            <a:ext cx="513939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Estimation:</a:t>
            </a:r>
          </a:p>
          <a:p>
            <a:pPr marL="742950" indent="-742950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Did everything right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None/>
            </a:pP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 все верно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Made a mistake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(допустил ошибку)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Task failed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(не удалось выполнить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задание)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лыбающееся лицо 10"/>
          <p:cNvSpPr/>
          <p:nvPr/>
        </p:nvSpPr>
        <p:spPr>
          <a:xfrm>
            <a:off x="10339755" y="3390314"/>
            <a:ext cx="956603" cy="801857"/>
          </a:xfrm>
          <a:prstGeom prst="smileyFac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10351478" y="4358640"/>
            <a:ext cx="956603" cy="80185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10381958" y="5261317"/>
            <a:ext cx="956603" cy="801857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Writing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777\Desktop\открытый урок Путешествие транспорт\распечатка\распечатка 2222\20170311_0915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183" y="1519311"/>
            <a:ext cx="11310424" cy="5092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384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Writing</a:t>
            </a:r>
            <a:endParaRPr lang="ru-RU" dirty="0"/>
          </a:p>
        </p:txBody>
      </p:sp>
      <p:pic>
        <p:nvPicPr>
          <p:cNvPr id="2050" name="Picture 2" descr="C:\Users\777\Desktop\Снимок55555555555555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506" y="1370678"/>
            <a:ext cx="5922497" cy="5198933"/>
          </a:xfrm>
          <a:prstGeom prst="rect">
            <a:avLst/>
          </a:prstGeom>
          <a:noFill/>
        </p:spPr>
      </p:pic>
      <p:pic>
        <p:nvPicPr>
          <p:cNvPr id="2051" name="Picture 3" descr="C:\Users\777\Desktop\Снимок44444444444444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955" y="1412558"/>
            <a:ext cx="5279488" cy="366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82563" y="239713"/>
            <a:ext cx="11774487" cy="6372225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Criteria:</a:t>
            </a:r>
          </a:p>
          <a:p>
            <a:pPr marL="742950" indent="-742950"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Correct construction of a grammatical sentence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правильное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построение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грамматического предложения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AutoNum type="arabicPeriod" startAt="2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Accuracy of writing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аккуратность письма)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2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Good reading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(Правильное чтение)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None/>
            </a:pP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Estimation:</a:t>
            </a:r>
          </a:p>
          <a:p>
            <a:pPr marL="742950" indent="-74295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Did everything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right          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 все верно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Made a mistake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(допустил ошибку)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Task failed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(не удалось выполнить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задание)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2"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2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4360986" y="2827606"/>
            <a:ext cx="956603" cy="801857"/>
          </a:xfrm>
          <a:prstGeom prst="smileyFac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4414912" y="3978812"/>
            <a:ext cx="956603" cy="80185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4459459" y="5275384"/>
            <a:ext cx="956603" cy="801857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777\Desktop\открытый урок Путешествие транспорт\распечатка\распечатка 2222\20170311_092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229" y="293914"/>
            <a:ext cx="10624456" cy="6374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777\Desktop\222222222222222222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822" y="633046"/>
            <a:ext cx="9566031" cy="5655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204</Words>
  <Application>Microsoft Office PowerPoint</Application>
  <PresentationFormat>Произвольный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Travelling. Transport</vt:lpstr>
      <vt:lpstr>Grammar</vt:lpstr>
      <vt:lpstr>Слайд 3</vt:lpstr>
      <vt:lpstr>The sights of London</vt:lpstr>
      <vt:lpstr>Writing</vt:lpstr>
      <vt:lpstr>Writing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Travelling</dc:title>
  <dc:creator>1</dc:creator>
  <cp:lastModifiedBy>777</cp:lastModifiedBy>
  <cp:revision>36</cp:revision>
  <dcterms:created xsi:type="dcterms:W3CDTF">2017-01-27T04:47:34Z</dcterms:created>
  <dcterms:modified xsi:type="dcterms:W3CDTF">2017-03-13T19:51:37Z</dcterms:modified>
</cp:coreProperties>
</file>