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2376265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«Папа!                 Ты лучший !»</a:t>
            </a:r>
            <a:endParaRPr lang="ru-RU" sz="80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29567">
            <a:off x="529928" y="152060"/>
            <a:ext cx="2196960" cy="197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60740">
            <a:off x="6838204" y="3214248"/>
            <a:ext cx="2196960" cy="197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Папа! Ты самый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сильный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всех на свете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умней!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Ещё ты самый красивый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всех веселей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добрей!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Конечно же, все мечтают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Похожим быть на тебя,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мы-то с тобой точно знаем: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Твоё отражение — Я!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WW\Desktop\Новая папка\710d15e8-556c-478c-9e66-3273e5459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6672"/>
            <a:ext cx="4464496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8014">
            <a:off x="1009714" y="4489702"/>
            <a:ext cx="1800200" cy="161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404664"/>
            <a:ext cx="4067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Папа есть у девочек,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Папа есть 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мальчиков!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пушистых белочек,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у серых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зайчиков!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Папа – слово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нужное,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Папа – слово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важное,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семья с ним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дружная,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беда не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страшная!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W\Desktop\Новая папка\cb68d9ca-3cc5-456d-832b-866d9b533c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1543">
            <a:off x="158506" y="1435903"/>
            <a:ext cx="4987834" cy="474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63614">
            <a:off x="7089907" y="4939893"/>
            <a:ext cx="1800200" cy="161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Папочка-папуля!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тебя люблю я!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я рад, когда вдвоем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с тобой гулять идем!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что-то мастерим,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просто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говорим!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как жаль тебя опять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работу отпускать!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W\Desktop\Новая папка\18342868-88fe-45f2-905b-d4f7403c28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321838"/>
            <a:ext cx="5352595" cy="4347522"/>
          </a:xfrm>
          <a:prstGeom prst="rect">
            <a:avLst/>
          </a:prstGeom>
          <a:noFill/>
        </p:spPr>
      </p:pic>
      <p:pic>
        <p:nvPicPr>
          <p:cNvPr id="3075" name="Picture 3" descr="C:\Users\WW\Desktop\Новая папка\0a515e0e-3f8b-4fb8-b588-27d6fbdcb2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8929">
            <a:off x="347538" y="4303766"/>
            <a:ext cx="2638425" cy="17335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332656"/>
            <a:ext cx="4499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Папа-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самый лучший друг!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Лучше друга нет вокруг.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рядом он со мной,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 не страшен час ночной.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папа защитит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врагов и от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обид!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Рядом с папиным плечом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обиды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нипочем!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Лучше папы друга нет —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Обойди весь белый свет!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Если рядом он со мной —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 не страшен зверь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лесной!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WW\Desktop\Новая папка\d47bee96-b368-4afc-af03-2de963e31b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2165">
            <a:off x="295673" y="1207684"/>
            <a:ext cx="4176464" cy="49980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6805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мне нужно для рыбалки?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Отыщу прямую палку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один, без папы даже,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Леску длинную прилажу.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забыл я про приманку: Накопал в большую банку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 десятка червяков.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Всё, смотрите, я готов!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на славу потрудился,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Даже папа удивился!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Похвалил мою смекалку,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Взял с собою на рыбалку!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WW\Desktop\Новая папка\14c305b3-df1a-4b81-9da2-82f01cb63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4464496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332656"/>
            <a:ext cx="42484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папы работа!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папы забота!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некогда с нами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ему поиграть.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мы его любим!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мы его ждём!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если наш папа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берёт выходной,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здорово с ним,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такой заводной!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WW\Desktop\Новая папка\7a8303d7-68ed-40d3-9b0e-c2d0251c81e3.jpg"/>
          <p:cNvPicPr>
            <a:picLocks noChangeAspect="1" noChangeArrowheads="1"/>
          </p:cNvPicPr>
          <p:nvPr/>
        </p:nvPicPr>
        <p:blipFill>
          <a:blip r:embed="rId2" cstate="print"/>
          <a:srcRect t="3810" b="13333"/>
          <a:stretch>
            <a:fillRect/>
          </a:stretch>
        </p:blipFill>
        <p:spPr bwMode="auto">
          <a:xfrm>
            <a:off x="251520" y="188640"/>
            <a:ext cx="4256636" cy="626469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5598">
            <a:off x="6306475" y="4608084"/>
            <a:ext cx="1973692" cy="177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288</Words>
  <Application>Microsoft Office PowerPoint</Application>
  <PresentationFormat>Экран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«Папа!                 Ты лучший !»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«Папа – лучший друг!»</dc:title>
  <dc:creator>WW</dc:creator>
  <cp:lastModifiedBy>Windows User</cp:lastModifiedBy>
  <cp:revision>21</cp:revision>
  <dcterms:created xsi:type="dcterms:W3CDTF">2020-06-21T16:40:43Z</dcterms:created>
  <dcterms:modified xsi:type="dcterms:W3CDTF">2020-06-23T09:27:36Z</dcterms:modified>
</cp:coreProperties>
</file>