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372" r:id="rId2"/>
    <p:sldId id="321" r:id="rId3"/>
    <p:sldId id="325" r:id="rId4"/>
    <p:sldId id="327" r:id="rId5"/>
    <p:sldId id="337" r:id="rId6"/>
    <p:sldId id="338" r:id="rId7"/>
    <p:sldId id="339" r:id="rId8"/>
    <p:sldId id="263" r:id="rId9"/>
    <p:sldId id="331" r:id="rId10"/>
    <p:sldId id="310" r:id="rId11"/>
    <p:sldId id="312" r:id="rId12"/>
    <p:sldId id="311" r:id="rId13"/>
    <p:sldId id="313" r:id="rId14"/>
    <p:sldId id="314" r:id="rId15"/>
    <p:sldId id="315" r:id="rId16"/>
    <p:sldId id="318" r:id="rId17"/>
    <p:sldId id="293" r:id="rId18"/>
    <p:sldId id="303" r:id="rId19"/>
    <p:sldId id="302" r:id="rId20"/>
    <p:sldId id="316" r:id="rId21"/>
    <p:sldId id="296" r:id="rId22"/>
    <p:sldId id="297" r:id="rId23"/>
    <p:sldId id="304" r:id="rId24"/>
    <p:sldId id="265" r:id="rId25"/>
    <p:sldId id="363" r:id="rId26"/>
    <p:sldId id="364" r:id="rId27"/>
    <p:sldId id="365" r:id="rId28"/>
    <p:sldId id="366" r:id="rId29"/>
    <p:sldId id="367" r:id="rId30"/>
    <p:sldId id="368" r:id="rId31"/>
    <p:sldId id="353" r:id="rId32"/>
    <p:sldId id="357" r:id="rId33"/>
    <p:sldId id="355" r:id="rId34"/>
    <p:sldId id="369" r:id="rId35"/>
    <p:sldId id="356" r:id="rId36"/>
    <p:sldId id="358" r:id="rId37"/>
    <p:sldId id="359" r:id="rId38"/>
    <p:sldId id="360" r:id="rId39"/>
    <p:sldId id="361" r:id="rId40"/>
    <p:sldId id="370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071D"/>
    <a:srgbClr val="FFFF00"/>
    <a:srgbClr val="000099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0" autoAdjust="0"/>
    <p:restoredTop sz="94624" autoAdjust="0"/>
  </p:normalViewPr>
  <p:slideViewPr>
    <p:cSldViewPr>
      <p:cViewPr varScale="1">
        <p:scale>
          <a:sx n="86" d="100"/>
          <a:sy n="86" d="100"/>
        </p:scale>
        <p:origin x="15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6799905F-6D21-40D1-A61D-C19FE9B9000E}" type="datetimeFigureOut">
              <a:rPr lang="ru-RU"/>
              <a:pPr>
                <a:defRPr/>
              </a:pPr>
              <a:t>18.07.2020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cs typeface="+mn-cs"/>
              </a:defRPr>
            </a:lvl1pPr>
          </a:lstStyle>
          <a:p>
            <a:pPr>
              <a:defRPr/>
            </a:pPr>
            <a:fld id="{45BFF66A-6E83-46B7-946C-C8580CD488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3764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BAF3E5-68EB-4A34-A2AC-E6BEF5AF09E2}" type="slidenum">
              <a:rPr lang="ru-RU">
                <a:cs typeface="Arial" charset="0"/>
              </a:rPr>
              <a:pPr/>
              <a:t>34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7683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684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F9D3-EB20-4F1F-B948-1594095E72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4C356-03F0-4E0D-BA36-0FC1CE8F80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13168-FE22-4E1F-84F7-DBD63197D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2FE6B-889E-4AED-AF7F-7C7B8CD0B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2410A-6378-46C6-9CBF-E7333EE20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C4776-8D59-4B05-BC32-7CD8E2E93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BBCF8-BFFE-445D-971B-8D2ACA7EAE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6835F-F781-4B44-9EBE-1F73A51B2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EE42-0741-416C-830A-6A640F095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A5758-1441-413C-BC30-C1B9657B4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D7B29-ADBA-4A34-A644-36E1D75E9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78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7578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8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8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8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8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8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8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9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9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9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9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9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79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7579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79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79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79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80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80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80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80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80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80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80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grpSp>
          <p:nvGrpSpPr>
            <p:cNvPr id="10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7580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80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81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81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7581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ru-RU">
                  <a:cs typeface="+mn-cs"/>
                </a:endParaRPr>
              </a:p>
            </p:txBody>
          </p:sp>
        </p:grpSp>
        <p:sp>
          <p:nvSpPr>
            <p:cNvPr id="7581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581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7581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581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81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81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83531ECF-FDBC-4F33-B9DA-B705E235CF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581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33"/>
          <p:cNvGrpSpPr>
            <a:grpSpLocks/>
          </p:cNvGrpSpPr>
          <p:nvPr/>
        </p:nvGrpSpPr>
        <p:grpSpPr bwMode="auto">
          <a:xfrm>
            <a:off x="0" y="0"/>
            <a:ext cx="936625" cy="6858000"/>
            <a:chOff x="0" y="-244"/>
            <a:chExt cx="590" cy="5380"/>
          </a:xfrm>
        </p:grpSpPr>
        <p:grpSp>
          <p:nvGrpSpPr>
            <p:cNvPr id="71683" name="Group 6"/>
            <p:cNvGrpSpPr>
              <a:grpSpLocks/>
            </p:cNvGrpSpPr>
            <p:nvPr/>
          </p:nvGrpSpPr>
          <p:grpSpPr bwMode="auto">
            <a:xfrm>
              <a:off x="0" y="-244"/>
              <a:ext cx="590" cy="2704"/>
              <a:chOff x="2789" y="0"/>
              <a:chExt cx="590" cy="2704"/>
            </a:xfrm>
          </p:grpSpPr>
          <p:pic>
            <p:nvPicPr>
              <p:cNvPr id="71684" name="Picture 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85" name="Picture 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86" name="Picture 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87" name="Picture 1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88" name="Picture 1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1689" name="Group 12"/>
            <p:cNvGrpSpPr>
              <a:grpSpLocks/>
            </p:cNvGrpSpPr>
            <p:nvPr/>
          </p:nvGrpSpPr>
          <p:grpSpPr bwMode="auto">
            <a:xfrm>
              <a:off x="0" y="2432"/>
              <a:ext cx="590" cy="2704"/>
              <a:chOff x="2789" y="0"/>
              <a:chExt cx="590" cy="2704"/>
            </a:xfrm>
          </p:grpSpPr>
          <p:pic>
            <p:nvPicPr>
              <p:cNvPr id="71690" name="Picture 1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91" name="Picture 14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92" name="Picture 1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93" name="Picture 1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94" name="Picture 1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1695" name="Group 34"/>
          <p:cNvGrpSpPr>
            <a:grpSpLocks/>
          </p:cNvGrpSpPr>
          <p:nvPr/>
        </p:nvGrpSpPr>
        <p:grpSpPr bwMode="auto">
          <a:xfrm>
            <a:off x="8207375" y="0"/>
            <a:ext cx="936625" cy="6858000"/>
            <a:chOff x="5170" y="-244"/>
            <a:chExt cx="590" cy="5380"/>
          </a:xfrm>
        </p:grpSpPr>
        <p:grpSp>
          <p:nvGrpSpPr>
            <p:cNvPr id="71696" name="Group 18"/>
            <p:cNvGrpSpPr>
              <a:grpSpLocks/>
            </p:cNvGrpSpPr>
            <p:nvPr/>
          </p:nvGrpSpPr>
          <p:grpSpPr bwMode="auto">
            <a:xfrm>
              <a:off x="5170" y="-244"/>
              <a:ext cx="590" cy="2704"/>
              <a:chOff x="2789" y="0"/>
              <a:chExt cx="590" cy="2704"/>
            </a:xfrm>
          </p:grpSpPr>
          <p:pic>
            <p:nvPicPr>
              <p:cNvPr id="71697" name="Picture 1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98" name="Picture 2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699" name="Picture 2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00" name="Picture 22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01" name="Picture 2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1702" name="Group 24"/>
            <p:cNvGrpSpPr>
              <a:grpSpLocks/>
            </p:cNvGrpSpPr>
            <p:nvPr/>
          </p:nvGrpSpPr>
          <p:grpSpPr bwMode="auto">
            <a:xfrm>
              <a:off x="5170" y="2432"/>
              <a:ext cx="590" cy="2704"/>
              <a:chOff x="2789" y="0"/>
              <a:chExt cx="590" cy="2704"/>
            </a:xfrm>
          </p:grpSpPr>
          <p:pic>
            <p:nvPicPr>
              <p:cNvPr id="71703" name="Picture 2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04" name="Picture 2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05" name="Picture 2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06" name="Picture 2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07" name="Picture 2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1710" name="Group 33"/>
          <p:cNvGrpSpPr>
            <a:grpSpLocks/>
          </p:cNvGrpSpPr>
          <p:nvPr/>
        </p:nvGrpSpPr>
        <p:grpSpPr bwMode="auto">
          <a:xfrm>
            <a:off x="0" y="0"/>
            <a:ext cx="936625" cy="6858000"/>
            <a:chOff x="0" y="-244"/>
            <a:chExt cx="590" cy="5380"/>
          </a:xfrm>
        </p:grpSpPr>
        <p:grpSp>
          <p:nvGrpSpPr>
            <p:cNvPr id="71711" name="Group 6"/>
            <p:cNvGrpSpPr>
              <a:grpSpLocks/>
            </p:cNvGrpSpPr>
            <p:nvPr/>
          </p:nvGrpSpPr>
          <p:grpSpPr bwMode="auto">
            <a:xfrm>
              <a:off x="0" y="-244"/>
              <a:ext cx="590" cy="2704"/>
              <a:chOff x="2789" y="0"/>
              <a:chExt cx="590" cy="2704"/>
            </a:xfrm>
          </p:grpSpPr>
          <p:pic>
            <p:nvPicPr>
              <p:cNvPr id="71712" name="Picture 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13" name="Picture 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14" name="Picture 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15" name="Picture 1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16" name="Picture 1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1717" name="Group 12"/>
            <p:cNvGrpSpPr>
              <a:grpSpLocks/>
            </p:cNvGrpSpPr>
            <p:nvPr/>
          </p:nvGrpSpPr>
          <p:grpSpPr bwMode="auto">
            <a:xfrm>
              <a:off x="0" y="2432"/>
              <a:ext cx="590" cy="2704"/>
              <a:chOff x="2789" y="0"/>
              <a:chExt cx="590" cy="2704"/>
            </a:xfrm>
          </p:grpSpPr>
          <p:pic>
            <p:nvPicPr>
              <p:cNvPr id="71718" name="Picture 1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19" name="Picture 14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20" name="Picture 1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21" name="Picture 1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22" name="Picture 1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1725" name="WordArt 45"/>
          <p:cNvSpPr>
            <a:spLocks noChangeArrowheads="1" noChangeShapeType="1" noTextEdit="1"/>
          </p:cNvSpPr>
          <p:nvPr/>
        </p:nvSpPr>
        <p:spPr bwMode="auto">
          <a:xfrm>
            <a:off x="323850" y="836613"/>
            <a:ext cx="8424863" cy="47529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ru-RU" sz="4400" b="1" kern="10" spc="-44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Мой</a:t>
            </a:r>
          </a:p>
          <a:p>
            <a:pPr algn="ctr"/>
            <a:r>
              <a:rPr lang="ru-RU" sz="4400" b="1" kern="10" spc="-44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казахстан</a:t>
            </a:r>
            <a:endParaRPr lang="ru-RU" sz="4400" b="1" kern="10" spc="-44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ru-RU" sz="4000" smtClean="0">
                <a:solidFill>
                  <a:srgbClr val="6F071D"/>
                </a:solidFill>
              </a:rPr>
              <a:t>АКТОБЕ</a:t>
            </a:r>
          </a:p>
        </p:txBody>
      </p:sp>
      <p:pic>
        <p:nvPicPr>
          <p:cNvPr id="23554" name="Picture 6" descr="i?id=4775ed331623f90af92736b0030cfb49-133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362450"/>
            <a:ext cx="32004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8" descr="i?id=1731836dca90f9dafc6b67e1254bc827-74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886200"/>
            <a:ext cx="3200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0" descr="i?id=b26a47568e3f2ef410fe484791f8b703-30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41910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2" descr="i?id=f0c373af668a320b1805a9cf3e523e8d-16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57600" y="1371600"/>
            <a:ext cx="2438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14" descr="i?id=cc1cadf82d9895f1c714d7ec9f93d928-76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762000"/>
            <a:ext cx="2819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16" descr="i?id=bda8590f8bc4ecd12f218538dce986b9-43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" y="990600"/>
            <a:ext cx="335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ru-RU" sz="4000" smtClean="0">
                <a:solidFill>
                  <a:srgbClr val="6F071D"/>
                </a:solidFill>
              </a:rPr>
              <a:t>АКТАУ</a:t>
            </a:r>
          </a:p>
        </p:txBody>
      </p:sp>
      <p:pic>
        <p:nvPicPr>
          <p:cNvPr id="24578" name="Picture 6" descr="i?id=7f7e6d0cc17e99094496e78994cbd745-127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4800600"/>
            <a:ext cx="2667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8" descr="i?id=b48ea5614fee5694b94201ea77ba678d-52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143000"/>
            <a:ext cx="2971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0" descr="i?id=bd6c0e6ef5ec7595a545606475c9cf87-139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42672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2" descr="i?id=9351af5d4abaa3020d317baccadda7e5-10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191000"/>
            <a:ext cx="3352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4" descr="i?id=69cda3fe445e0436f7689fba4172347b-105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838200"/>
            <a:ext cx="2895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6" descr="i?id=c17ffb9cc897dffcc7d1f78b17a7c861-65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906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6F071D"/>
                </a:solidFill>
              </a:rPr>
              <a:t>АТЫРАУ</a:t>
            </a:r>
          </a:p>
        </p:txBody>
      </p:sp>
      <p:pic>
        <p:nvPicPr>
          <p:cNvPr id="25602" name="Picture 14" descr="i?id=4e1ccb4c84588b104ddd952a0c6730f1-78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1268413"/>
            <a:ext cx="27368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8" descr="i?id=ef7241e5691b0106691a9bed72d32a5e-111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981075"/>
            <a:ext cx="26479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8" descr="i?id=b62530367db6f0d7bb992a8a3ac9dcf1-61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981075"/>
            <a:ext cx="25193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10" descr="i?id=a8daff81618a49e88bb057ecf4b3e980-09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4221163"/>
            <a:ext cx="2736850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2" descr="i?id=47643e36ac646990753b1c2497da94b1-108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076700"/>
            <a:ext cx="28797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6" descr="i?id=1d1c33ca4d671a189644a94faaee6eb3-29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7763" y="4221163"/>
            <a:ext cx="25923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700"/>
          </a:xfrm>
        </p:spPr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6F071D"/>
                </a:solidFill>
              </a:rPr>
              <a:t>КОКШЕТАУ</a:t>
            </a:r>
          </a:p>
        </p:txBody>
      </p:sp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412875"/>
            <a:ext cx="3024187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81075"/>
            <a:ext cx="2232025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3860800"/>
            <a:ext cx="3455987" cy="265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981075"/>
            <a:ext cx="2303462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149725"/>
            <a:ext cx="23399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9563" y="4076700"/>
            <a:ext cx="24844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6F071D"/>
                </a:solidFill>
              </a:rPr>
              <a:t>КОСТАНАЙ</a:t>
            </a:r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4581525"/>
            <a:ext cx="2808288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1844675"/>
            <a:ext cx="2484437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44675"/>
            <a:ext cx="248443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1341438"/>
            <a:ext cx="3313112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21163"/>
            <a:ext cx="270033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3663" y="4221163"/>
            <a:ext cx="2700337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КЫЗЫЛОРДА</a:t>
            </a:r>
            <a:endParaRPr lang="ru-RU" dirty="0"/>
          </a:p>
        </p:txBody>
      </p:sp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675" y="1341438"/>
            <a:ext cx="3097213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4221163"/>
            <a:ext cx="24098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628775"/>
            <a:ext cx="25923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4005263"/>
            <a:ext cx="345598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4149725"/>
            <a:ext cx="24479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1557338"/>
            <a:ext cx="2592388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60387"/>
          </a:xfrm>
        </p:spPr>
        <p:txBody>
          <a:bodyPr/>
          <a:lstStyle/>
          <a:p>
            <a:pPr>
              <a:defRPr/>
            </a:pPr>
            <a:r>
              <a:rPr lang="ru-RU" sz="4000" smtClean="0">
                <a:solidFill>
                  <a:srgbClr val="6F071D"/>
                </a:solidFill>
              </a:rPr>
              <a:t>КАРАГАНДА</a:t>
            </a:r>
          </a:p>
        </p:txBody>
      </p:sp>
      <p:pic>
        <p:nvPicPr>
          <p:cNvPr id="29698" name="Picture 6" descr="Архитектура - Вся архитектура здесь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38600"/>
            <a:ext cx="3124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 descr="Jenthe : фото достопремечательностей караганд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4648200"/>
            <a:ext cx="2438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10" descr="мнооого букв! объединяю сразу много дней, не было возможности писать, болею я))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4038600"/>
            <a:ext cx="2971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2" descr="ГОРОД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1219200"/>
            <a:ext cx="2362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4" descr="Jenthe : фото достопремечательностей караганды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9800" y="914400"/>
            <a:ext cx="2971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6" descr="Караганда-Столица Мира. - Города Казахстана и КО. - Лица К_А_З_А_Х_С_Т_А_Н_Ч_А_Т_А - К_А_З_А_Х_С_Т-А_Н_Ч-А_Т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1600200"/>
            <a:ext cx="2667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6F071D"/>
                </a:solidFill>
              </a:rPr>
              <a:t>ПАВЛОДАР</a:t>
            </a:r>
          </a:p>
        </p:txBody>
      </p:sp>
      <p:pic>
        <p:nvPicPr>
          <p:cNvPr id="30722" name="Picture 8" descr="Мой Павлодар * Социальная блог-платформа Horde.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57650"/>
            <a:ext cx="3429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10" descr="Ответы@Mail.Ru: Где такой фонтан находится?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4267200"/>
            <a:ext cx="297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2" descr="Новая Земля :: Просмотр темы - Казахстан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4648200"/>
            <a:ext cx="2438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14" descr="Город Павлодар. Фотография Павлодара. Павлодарская область. История Павлодара. Путеводитель по Квзахстану. Численность населени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484313"/>
            <a:ext cx="2655888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6" descr="Город Павлодар, Павлодар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1676400"/>
            <a:ext cx="2895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8" descr="Здание Торговый дом Артемия Дерова в Павлодаре - Афиша-Мир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81700" y="1557338"/>
            <a:ext cx="3162300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Мой Петропавловск - городской портал Новая книга о Петропавловске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3575" y="0"/>
            <a:ext cx="2971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4" descr="Твой любимый город. - Страница 2 - Фору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38600"/>
            <a:ext cx="3505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5" descr="i?id=1476afc7998b0c7d9c604aa92428d9dd-132-144&amp;n=21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52400"/>
            <a:ext cx="2514600" cy="1809750"/>
          </a:xfrm>
        </p:spPr>
      </p:pic>
      <p:pic>
        <p:nvPicPr>
          <p:cNvPr id="31748" name="Picture 6" descr="Опрос - География Страница 6 Форум Averia.w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685800"/>
            <a:ext cx="3200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7" descr="&quot;Мой Петропавловск&quot; - Запись в блоге пользователя s_pryani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0600" y="1981200"/>
            <a:ext cx="3352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8" descr="Петропавловск - Вечерняя улица Конституции Казахстана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81400" y="3048000"/>
            <a:ext cx="26670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9" descr="Vecher_0605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3200" y="3733800"/>
            <a:ext cx="2362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2771" name="Picture 4" descr="Казахстан ТАРАЗ - Фотоальбомы - LaZeika.uCoz.Net - Современный ОНЛАЙН КиноТеат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24.kz/media/k2/items/cache/6b276353e4a8b2299856e37a1b17b84b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344816" cy="541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5604964"/>
            <a:ext cx="6804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Касым</a:t>
            </a:r>
            <a:r>
              <a:rPr lang="ru-RU" sz="36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600" b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Жомарт</a:t>
            </a:r>
            <a:r>
              <a:rPr lang="ru-RU" sz="36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Токаев</a:t>
            </a:r>
          </a:p>
          <a:p>
            <a:r>
              <a:rPr lang="ru-RU" sz="28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Президент </a:t>
            </a:r>
            <a:r>
              <a:rPr lang="ru-RU" sz="2800" b="1" dirty="0" err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Казакстана</a:t>
            </a:r>
            <a:endParaRPr lang="ru-RU" sz="28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19162"/>
          </a:xfrm>
        </p:spPr>
        <p:txBody>
          <a:bodyPr/>
          <a:lstStyle/>
          <a:p>
            <a:pPr>
              <a:defRPr/>
            </a:pPr>
            <a:r>
              <a:rPr lang="ru-RU" smtClean="0">
                <a:solidFill>
                  <a:srgbClr val="6F071D"/>
                </a:solidFill>
              </a:rPr>
              <a:t>ТАЛДЫКОРГАН</a:t>
            </a:r>
          </a:p>
        </p:txBody>
      </p:sp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1341438"/>
            <a:ext cx="2735262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933825"/>
            <a:ext cx="26431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916113"/>
            <a:ext cx="23764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844675"/>
            <a:ext cx="24479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3663" y="3933825"/>
            <a:ext cx="25209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87675" y="4076700"/>
            <a:ext cx="309721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636588"/>
          </a:xfrm>
        </p:spPr>
        <p:txBody>
          <a:bodyPr/>
          <a:lstStyle/>
          <a:p>
            <a:pPr>
              <a:defRPr/>
            </a:pPr>
            <a:r>
              <a:rPr lang="ru-RU" sz="4000" smtClean="0">
                <a:solidFill>
                  <a:srgbClr val="6F071D"/>
                </a:solidFill>
              </a:rPr>
              <a:t>ШЫМКЕНТ</a:t>
            </a:r>
          </a:p>
        </p:txBody>
      </p:sp>
      <p:pic>
        <p:nvPicPr>
          <p:cNvPr id="34818" name="Picture 6" descr="i?id=c1e5e23dad9a3c95d80782acc5cbef1d-109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4648200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8" descr="i?id=add1430def086a6a2390e200eaf77383-47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14800"/>
            <a:ext cx="28956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" descr="i?id=bd8cf7e6dcfc2297e8854b413ab51779-92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9400" y="3810000"/>
            <a:ext cx="2286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12" descr="i?id=849a4682a338e4e849875013d71de860-99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1295400"/>
            <a:ext cx="3200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14" descr="i?id=61d3c254e17a8c42eccb8dde2e9b6a49-97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90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16" descr="i?id=a6fd6dd9f842497f60383d8d6ff5e222-102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29400" y="762000"/>
            <a:ext cx="2514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12787"/>
          </a:xfrm>
        </p:spPr>
        <p:txBody>
          <a:bodyPr/>
          <a:lstStyle/>
          <a:p>
            <a:pPr>
              <a:defRPr/>
            </a:pPr>
            <a:r>
              <a:rPr lang="ru-RU" sz="4000" smtClean="0">
                <a:solidFill>
                  <a:srgbClr val="6F071D"/>
                </a:solidFill>
              </a:rPr>
              <a:t>УРАЛЬСК</a:t>
            </a:r>
          </a:p>
        </p:txBody>
      </p:sp>
      <p:pic>
        <p:nvPicPr>
          <p:cNvPr id="35842" name="Picture 6" descr="i?id=90e7dd1276c7cacb593883115584b23f-80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4114800"/>
            <a:ext cx="2743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10" descr="i?id=5f77c2f6b85d9d788a7f49753f395c5c-129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1524000"/>
            <a:ext cx="25146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12" descr="i?id=be0214ecc7244bae491b312f0e384192-71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0"/>
            <a:ext cx="2743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4" descr="i?id=6de7a1d73b4fe234f63f32072ee620a0-123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5600" y="12192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6" descr="i?id=e01cb698f5e0771cd8e48a4d8e618fe6-117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3810000"/>
            <a:ext cx="2971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8" descr="i?id=62d0a51e49eccc45c03ff5b5e68373b3-128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962400"/>
            <a:ext cx="2971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>
              <a:defRPr/>
            </a:pPr>
            <a:r>
              <a:rPr lang="ru-RU" sz="4000" smtClean="0">
                <a:solidFill>
                  <a:srgbClr val="6F071D"/>
                </a:solidFill>
              </a:rPr>
              <a:t>УСТЬ-КАМЕНОГОРСК</a:t>
            </a:r>
          </a:p>
        </p:txBody>
      </p:sp>
      <p:pic>
        <p:nvPicPr>
          <p:cNvPr id="36866" name="Picture 6" descr="i?id=0b7629c041666bcd6d8e6dd71f181f07-65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4076700"/>
            <a:ext cx="237648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8" descr="i?id=84253990f67884bcfbd2c3699554a0d7-68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981075"/>
            <a:ext cx="25209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10" descr="i?id=639c32c84fce8fac0545199d4844d468-07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1052513"/>
            <a:ext cx="266382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14" descr="i?id=25efd7e557de9761e014cd7ae39d4a05-101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1341438"/>
            <a:ext cx="2663825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16" descr="i?id=a1bbae69dcc904f97a85101cbff26997-92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3860800"/>
            <a:ext cx="33845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8" descr="i?id=5854788b1922d3454d442a39c8fa4877-88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9388" y="4076700"/>
            <a:ext cx="24320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5"/>
          <p:cNvSpPr>
            <a:spLocks noChangeArrowheads="1"/>
          </p:cNvSpPr>
          <p:nvPr/>
        </p:nvSpPr>
        <p:spPr bwMode="auto">
          <a:xfrm>
            <a:off x="5508625" y="88900"/>
            <a:ext cx="34067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solidFill>
                  <a:srgbClr val="6F071D"/>
                </a:solidFill>
              </a:rPr>
              <a:t>Республика Казахстан располагает</a:t>
            </a:r>
          </a:p>
          <a:p>
            <a:r>
              <a:rPr lang="ru-RU">
                <a:solidFill>
                  <a:srgbClr val="6F071D"/>
                </a:solidFill>
              </a:rPr>
              <a:t>богатыми запасами полезных </a:t>
            </a:r>
          </a:p>
          <a:p>
            <a:r>
              <a:rPr lang="ru-RU">
                <a:solidFill>
                  <a:srgbClr val="6F071D"/>
                </a:solidFill>
              </a:rPr>
              <a:t>ископаемых, обширными </a:t>
            </a:r>
          </a:p>
          <a:p>
            <a:r>
              <a:rPr lang="ru-RU">
                <a:solidFill>
                  <a:srgbClr val="6F071D"/>
                </a:solidFill>
              </a:rPr>
              <a:t>сельскохозяйственными  угодьями, </a:t>
            </a:r>
          </a:p>
          <a:p>
            <a:r>
              <a:rPr lang="ru-RU">
                <a:solidFill>
                  <a:srgbClr val="6F071D"/>
                </a:solidFill>
              </a:rPr>
              <a:t>квалифицированными кадрами, </a:t>
            </a:r>
          </a:p>
          <a:p>
            <a:r>
              <a:rPr lang="ru-RU">
                <a:solidFill>
                  <a:srgbClr val="6F071D"/>
                </a:solidFill>
              </a:rPr>
              <a:t>значительным промышленным </a:t>
            </a:r>
          </a:p>
          <a:p>
            <a:r>
              <a:rPr lang="ru-RU">
                <a:solidFill>
                  <a:srgbClr val="6F071D"/>
                </a:solidFill>
              </a:rPr>
              <a:t>потенциалом</a:t>
            </a:r>
          </a:p>
        </p:txBody>
      </p:sp>
      <p:pic>
        <p:nvPicPr>
          <p:cNvPr id="3789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2349500"/>
            <a:ext cx="23050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276475"/>
            <a:ext cx="25209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8" descr="http://im1-tub-kz.yandex.net/i?id=0f17aba46d81bc2b73255a1c050821db-109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23202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20" descr="http://im2-tub-kz.yandex.net/i?id=805c66d8f660089f4fa77550856616bd-118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0"/>
            <a:ext cx="18732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2" descr="http://im0-tub-kz.yandex.net/i?id=a2bfb01a537092c83aee171630947d9e-34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92600"/>
            <a:ext cx="2381250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4" descr="http://im3-tub-kz.yandex.net/i?id=9071bd259f9b9324c2356538c73407a7-138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4292600"/>
            <a:ext cx="2636838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6" descr="http://im2-tub-kz.yandex.net/i?id=92d827ed7b11a67a8728ae4f711a5553-135-144&amp;n=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64163" y="3860800"/>
            <a:ext cx="377983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547813"/>
          </a:xfrm>
        </p:spPr>
        <p:txBody>
          <a:bodyPr/>
          <a:lstStyle/>
          <a:p>
            <a:pPr>
              <a:defRPr/>
            </a:pP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38914" name="Picture 6" descr="Живут люди...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" descr="http://www.kazakh.ru/photo/nature/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Picture 18" descr="33_postnikov-nikolaj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1987" name="Picture 4" descr="Пейзажи и природа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 descr="im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image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3789363"/>
            <a:ext cx="47529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 descr="http://im3-tub-kz.yandex.net/i?id=b575a457317fd4ea9437af78e45cf80a-136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4465638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10" descr="http://im1-tub-kz.yandex.net/i?id=5ae7d4edf7cd8deb47a1f06a6363c9b3-90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260350"/>
            <a:ext cx="410368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46083" name="Picture 4" descr="http://im2-tub-kz.yandex.net/i?id=cea68d6a381b84bca37f882f8aa4be69-56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3573463"/>
            <a:ext cx="2987675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 descr="http://im1-tub-kz.yandex.net/i?id=0c42dee8c92535d2cf675332305539df-140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32117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8" descr="http://im1-tub-kz.yandex.net/i?id=1a7cf12751f415b1351538708f4ca096-58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3041650"/>
            <a:ext cx="32750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0" descr="Летние праздники тюрко-монгольских народов - Обычаи, терминология родства, этикет народов Центральной Азии - Форум &quot;Евразийского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73463"/>
            <a:ext cx="29162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2" descr="Весенний праздник &quot;Наурыз&quot;. / Новости / Кувандыкский район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0"/>
            <a:ext cx="41052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4652963"/>
            <a:ext cx="2843212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Письмо жителю Гонконг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4581525"/>
            <a:ext cx="2592388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2" descr="http://im0-tub-kz.yandex.net/i?id=ed8bbc0fe9e60575e4576f3e8b936ec0-105-144&amp;n=2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4652963"/>
            <a:ext cx="2411413" cy="2205037"/>
          </a:xfrm>
        </p:spPr>
      </p:pic>
      <p:pic>
        <p:nvPicPr>
          <p:cNvPr id="47109" name="Picture 6" descr="Пять дней будут отдыхать казахстанцы на праздник Наурыз - новости на сайте Ак Жайы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333375"/>
            <a:ext cx="6551612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8130" name="Picture 4" descr="Тенге- национальная валюта казахстана - Презентация 16058/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0"/>
            <a:ext cx="5724525" cy="400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" descr="Стратегия Казахстан 2050 - Обращение казахстанских банкнот старого образца продлено до конца 2015 года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613275" y="3933825"/>
            <a:ext cx="4530725" cy="2924175"/>
          </a:xfrm>
        </p:spPr>
      </p:pic>
      <p:pic>
        <p:nvPicPr>
          <p:cNvPr id="48132" name="Picture 6" descr="http://im0-tub-kz.yandex.net/i?id=8d43902b10b0610918ef1da6814df83e-29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076700"/>
            <a:ext cx="38893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2"/>
          <a:srcRect l="6061"/>
          <a:stretch>
            <a:fillRect/>
          </a:stretch>
        </p:blipFill>
        <p:spPr bwMode="auto">
          <a:xfrm>
            <a:off x="1476375" y="0"/>
            <a:ext cx="5472113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6" descr="Обычаи и поверья казахов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644900"/>
            <a:ext cx="42846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0" descr="рисунки цифрами ро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4900"/>
            <a:ext cx="48593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29600" cy="11398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1203" name="Picture 2" descr="http://im1-tub-kz.yandex.net/i?id=94b96b28803b62fc43d4ec31a754e048-64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0"/>
            <a:ext cx="403225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http://im0-tub-kz.yandex.net/i?id=bf315c44608f43315bc90b4ec3f5a981-96-144&amp;n=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8913"/>
            <a:ext cx="1873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 descr="http://im2-tub-kz.yandex.net/i?id=20c559ded2f940298c0ce21b6c8c592c-08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3663" y="188913"/>
            <a:ext cx="23050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12" descr="http://im3-tub-kz.yandex.net/i?id=39157a9184501ae18a18d240b05b3ff1-132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2997200"/>
            <a:ext cx="1905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16" descr="http://im2-tub-kz.yandex.net/i?id=a2f23e9453bbce9925cf5a5cf29880e8-51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375" y="3789363"/>
            <a:ext cx="18732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18" descr="http://im1-tub-kz.yandex.net/i?id=2998d09cf803c273a9fc9676f93ab89f-56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4868863"/>
            <a:ext cx="20161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20" descr="http://im1-tub-kz.yandex.net/i?id=1c152e51ed83e644bd197f8db0863af1-133-144&amp;n=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0788" y="2852738"/>
            <a:ext cx="24479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24" descr="Ювелир в Алматы. Ювелирные изделия и украшения ручной работы. Каталог. казахские национальные украшения из серебра и золота. Руч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4941888"/>
            <a:ext cx="3097213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2227" name="Picture 2" descr="Концерт-Концерт ансамбля Кок туркилер-Jam.k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3251" name="Picture 4" descr="http://im0-tub-kz.yandex.net/i?id=06aa9a685790caf84f01065ed2c56856-87-144&amp;n=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950" y="620713"/>
            <a:ext cx="20510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8" descr="Все для казахстанского дизайнера: орнамент, символика, фот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0"/>
            <a:ext cx="4968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0" descr="http://im0-tub-kz.yandex.net/i?id=1f57fa639ad8e4619f45e61ec99a82e9-26-144&amp;n=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92150"/>
            <a:ext cx="20510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12" descr="http://im3-tub-kz.yandex.net/i?id=63970a9f7fc2562d1249eb492487d7f7-19-144&amp;n=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229225"/>
            <a:ext cx="19526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14" descr="http://im3-tub-kz.yandex.net/i?id=1f0f01773b216b890f8cb43d7099fa7c-15-144&amp;n=2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997200"/>
            <a:ext cx="2124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6" descr="http://im3-tub-kz.yandex.net/i?id=4d5dbbc911cf0e7d7d9ce6770e8d1e1d-77-144&amp;n=2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950" y="2852738"/>
            <a:ext cx="205105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7" name="Picture 18" descr="http://im1-tub-kz.yandex.net/i?id=e4354e8e57f9039fce382f872d8e1fad-100-144&amp;n=2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92950" y="5084763"/>
            <a:ext cx="20510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54275" name="Picture 2" descr="Все публикации пользователя Karkela &quot; Портал графики и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 descr="На алматинской площади &quot;Астана&quot; за час выпили около 200 литров наурыз-коже Образовательный портал &quot;Азбука.kz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89350"/>
            <a:ext cx="442753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0" descr="СЦК - Жителей Талдыкоргана с праздником поздравил Кыдыр-ата, прибывший в город на верблюд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689350"/>
            <a:ext cx="471646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2" descr="F:\den-nezavisimost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0"/>
            <a:ext cx="4500562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7411" name="Picture 4" descr="0003-003-Gosudarstvo-Kazakhst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WordArt 4"/>
          <p:cNvSpPr>
            <a:spLocks noChangeArrowheads="1" noChangeShapeType="1" noTextEdit="1"/>
          </p:cNvSpPr>
          <p:nvPr/>
        </p:nvSpPr>
        <p:spPr bwMode="auto">
          <a:xfrm>
            <a:off x="684213" y="1196975"/>
            <a:ext cx="7920037" cy="4608513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НАЗАРЫҢЫЗҒА РАХМЕТ!</a:t>
            </a:r>
          </a:p>
          <a:p>
            <a:pPr algn="ctr"/>
            <a:endParaRPr lang="ru-RU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2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>
                    <a:lumMod val="50000"/>
                  </a:schemeClr>
                </a:solidFill>
                <a:latin typeface="Times New Roman"/>
                <a:cs typeface="Times New Roman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3" name="Group 33"/>
          <p:cNvGrpSpPr>
            <a:grpSpLocks/>
          </p:cNvGrpSpPr>
          <p:nvPr/>
        </p:nvGrpSpPr>
        <p:grpSpPr bwMode="auto">
          <a:xfrm>
            <a:off x="0" y="0"/>
            <a:ext cx="936625" cy="6858000"/>
            <a:chOff x="0" y="-244"/>
            <a:chExt cx="590" cy="5380"/>
          </a:xfrm>
        </p:grpSpPr>
        <p:grpSp>
          <p:nvGrpSpPr>
            <p:cNvPr id="18449" name="Group 6"/>
            <p:cNvGrpSpPr>
              <a:grpSpLocks/>
            </p:cNvGrpSpPr>
            <p:nvPr/>
          </p:nvGrpSpPr>
          <p:grpSpPr bwMode="auto">
            <a:xfrm>
              <a:off x="0" y="-244"/>
              <a:ext cx="590" cy="2704"/>
              <a:chOff x="2789" y="0"/>
              <a:chExt cx="590" cy="2704"/>
            </a:xfrm>
          </p:grpSpPr>
          <p:pic>
            <p:nvPicPr>
              <p:cNvPr id="18456" name="Picture 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7" name="Picture 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8" name="Picture 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9" name="Picture 1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0" name="Picture 1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450" name="Group 12"/>
            <p:cNvGrpSpPr>
              <a:grpSpLocks/>
            </p:cNvGrpSpPr>
            <p:nvPr/>
          </p:nvGrpSpPr>
          <p:grpSpPr bwMode="auto">
            <a:xfrm>
              <a:off x="0" y="2432"/>
              <a:ext cx="590" cy="2704"/>
              <a:chOff x="2789" y="0"/>
              <a:chExt cx="590" cy="2704"/>
            </a:xfrm>
          </p:grpSpPr>
          <p:pic>
            <p:nvPicPr>
              <p:cNvPr id="18451" name="Picture 1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2" name="Picture 14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3" name="Picture 1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4" name="Picture 1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55" name="Picture 1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8434" name="Group 34"/>
          <p:cNvGrpSpPr>
            <a:grpSpLocks/>
          </p:cNvGrpSpPr>
          <p:nvPr/>
        </p:nvGrpSpPr>
        <p:grpSpPr bwMode="auto">
          <a:xfrm>
            <a:off x="8207375" y="0"/>
            <a:ext cx="936625" cy="6858000"/>
            <a:chOff x="5170" y="-244"/>
            <a:chExt cx="590" cy="5380"/>
          </a:xfrm>
        </p:grpSpPr>
        <p:grpSp>
          <p:nvGrpSpPr>
            <p:cNvPr id="18437" name="Group 18"/>
            <p:cNvGrpSpPr>
              <a:grpSpLocks/>
            </p:cNvGrpSpPr>
            <p:nvPr/>
          </p:nvGrpSpPr>
          <p:grpSpPr bwMode="auto">
            <a:xfrm>
              <a:off x="5170" y="-244"/>
              <a:ext cx="590" cy="2704"/>
              <a:chOff x="2789" y="0"/>
              <a:chExt cx="590" cy="2704"/>
            </a:xfrm>
          </p:grpSpPr>
          <p:pic>
            <p:nvPicPr>
              <p:cNvPr id="18444" name="Picture 1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5" name="Picture 2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6" name="Picture 2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7" name="Picture 22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8" name="Picture 2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438" name="Group 24"/>
            <p:cNvGrpSpPr>
              <a:grpSpLocks/>
            </p:cNvGrpSpPr>
            <p:nvPr/>
          </p:nvGrpSpPr>
          <p:grpSpPr bwMode="auto">
            <a:xfrm>
              <a:off x="5170" y="2432"/>
              <a:ext cx="590" cy="2704"/>
              <a:chOff x="2789" y="0"/>
              <a:chExt cx="590" cy="2704"/>
            </a:xfrm>
          </p:grpSpPr>
          <p:pic>
            <p:nvPicPr>
              <p:cNvPr id="18439" name="Picture 2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0" name="Picture 2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1" name="Picture 2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2" name="Picture 2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43" name="Picture 2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116013" y="404813"/>
            <a:ext cx="7027887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Государственные символы</a:t>
            </a:r>
          </a:p>
        </p:txBody>
      </p:sp>
      <p:pic>
        <p:nvPicPr>
          <p:cNvPr id="30" name="Picture 32" descr="flag_r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AFD"/>
              </a:clrFrom>
              <a:clrTo>
                <a:srgbClr val="F6FA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6375" y="1557338"/>
            <a:ext cx="6380163" cy="436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62" name="Group 33"/>
          <p:cNvGrpSpPr>
            <a:grpSpLocks/>
          </p:cNvGrpSpPr>
          <p:nvPr/>
        </p:nvGrpSpPr>
        <p:grpSpPr bwMode="auto">
          <a:xfrm>
            <a:off x="0" y="0"/>
            <a:ext cx="936625" cy="6858000"/>
            <a:chOff x="0" y="-244"/>
            <a:chExt cx="590" cy="5380"/>
          </a:xfrm>
        </p:grpSpPr>
        <p:grpSp>
          <p:nvGrpSpPr>
            <p:cNvPr id="18463" name="Group 6"/>
            <p:cNvGrpSpPr>
              <a:grpSpLocks/>
            </p:cNvGrpSpPr>
            <p:nvPr/>
          </p:nvGrpSpPr>
          <p:grpSpPr bwMode="auto">
            <a:xfrm>
              <a:off x="0" y="-244"/>
              <a:ext cx="590" cy="2704"/>
              <a:chOff x="2789" y="0"/>
              <a:chExt cx="590" cy="2704"/>
            </a:xfrm>
          </p:grpSpPr>
          <p:pic>
            <p:nvPicPr>
              <p:cNvPr id="18464" name="Picture 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5" name="Picture 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6" name="Picture 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7" name="Picture 1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68" name="Picture 1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8469" name="Group 12"/>
            <p:cNvGrpSpPr>
              <a:grpSpLocks/>
            </p:cNvGrpSpPr>
            <p:nvPr/>
          </p:nvGrpSpPr>
          <p:grpSpPr bwMode="auto">
            <a:xfrm>
              <a:off x="0" y="2432"/>
              <a:ext cx="590" cy="2704"/>
              <a:chOff x="2789" y="0"/>
              <a:chExt cx="590" cy="2704"/>
            </a:xfrm>
          </p:grpSpPr>
          <p:pic>
            <p:nvPicPr>
              <p:cNvPr id="18470" name="Picture 1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71" name="Picture 14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72" name="Picture 1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73" name="Picture 1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474" name="Picture 1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Group 33"/>
          <p:cNvGrpSpPr>
            <a:grpSpLocks/>
          </p:cNvGrpSpPr>
          <p:nvPr/>
        </p:nvGrpSpPr>
        <p:grpSpPr bwMode="auto">
          <a:xfrm>
            <a:off x="0" y="0"/>
            <a:ext cx="936625" cy="6858000"/>
            <a:chOff x="0" y="-244"/>
            <a:chExt cx="590" cy="5380"/>
          </a:xfrm>
        </p:grpSpPr>
        <p:grpSp>
          <p:nvGrpSpPr>
            <p:cNvPr id="19486" name="Group 6"/>
            <p:cNvGrpSpPr>
              <a:grpSpLocks/>
            </p:cNvGrpSpPr>
            <p:nvPr/>
          </p:nvGrpSpPr>
          <p:grpSpPr bwMode="auto">
            <a:xfrm>
              <a:off x="0" y="-244"/>
              <a:ext cx="590" cy="2704"/>
              <a:chOff x="2789" y="0"/>
              <a:chExt cx="590" cy="2704"/>
            </a:xfrm>
          </p:grpSpPr>
          <p:pic>
            <p:nvPicPr>
              <p:cNvPr id="19493" name="Picture 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4" name="Picture 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5" name="Picture 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6" name="Picture 1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7" name="Picture 1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487" name="Group 12"/>
            <p:cNvGrpSpPr>
              <a:grpSpLocks/>
            </p:cNvGrpSpPr>
            <p:nvPr/>
          </p:nvGrpSpPr>
          <p:grpSpPr bwMode="auto">
            <a:xfrm>
              <a:off x="0" y="2432"/>
              <a:ext cx="590" cy="2704"/>
              <a:chOff x="2789" y="0"/>
              <a:chExt cx="590" cy="2704"/>
            </a:xfrm>
          </p:grpSpPr>
          <p:pic>
            <p:nvPicPr>
              <p:cNvPr id="19488" name="Picture 1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9" name="Picture 14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0" name="Picture 1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1" name="Picture 1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2" name="Picture 1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9458" name="Group 34"/>
          <p:cNvGrpSpPr>
            <a:grpSpLocks/>
          </p:cNvGrpSpPr>
          <p:nvPr/>
        </p:nvGrpSpPr>
        <p:grpSpPr bwMode="auto">
          <a:xfrm>
            <a:off x="8207375" y="0"/>
            <a:ext cx="936625" cy="6858000"/>
            <a:chOff x="5170" y="-244"/>
            <a:chExt cx="590" cy="5380"/>
          </a:xfrm>
        </p:grpSpPr>
        <p:grpSp>
          <p:nvGrpSpPr>
            <p:cNvPr id="19474" name="Group 18"/>
            <p:cNvGrpSpPr>
              <a:grpSpLocks/>
            </p:cNvGrpSpPr>
            <p:nvPr/>
          </p:nvGrpSpPr>
          <p:grpSpPr bwMode="auto">
            <a:xfrm>
              <a:off x="5170" y="-244"/>
              <a:ext cx="590" cy="2704"/>
              <a:chOff x="2789" y="0"/>
              <a:chExt cx="590" cy="2704"/>
            </a:xfrm>
          </p:grpSpPr>
          <p:pic>
            <p:nvPicPr>
              <p:cNvPr id="19481" name="Picture 1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2" name="Picture 2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3" name="Picture 2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4" name="Picture 22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5" name="Picture 2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475" name="Group 24"/>
            <p:cNvGrpSpPr>
              <a:grpSpLocks/>
            </p:cNvGrpSpPr>
            <p:nvPr/>
          </p:nvGrpSpPr>
          <p:grpSpPr bwMode="auto">
            <a:xfrm>
              <a:off x="5170" y="2432"/>
              <a:ext cx="590" cy="2704"/>
              <a:chOff x="2789" y="0"/>
              <a:chExt cx="590" cy="2704"/>
            </a:xfrm>
          </p:grpSpPr>
          <p:pic>
            <p:nvPicPr>
              <p:cNvPr id="19476" name="Picture 2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7" name="Picture 2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8" name="Picture 2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9" name="Picture 2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0" name="Picture 2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203" name="WordArt 35"/>
          <p:cNvSpPr>
            <a:spLocks noChangeArrowheads="1" noChangeShapeType="1" noTextEdit="1"/>
          </p:cNvSpPr>
          <p:nvPr/>
        </p:nvSpPr>
        <p:spPr bwMode="auto">
          <a:xfrm>
            <a:off x="1135063" y="412751"/>
            <a:ext cx="7027887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/>
                <a:cs typeface="Arial"/>
              </a:rPr>
              <a:t>Государственные символы</a:t>
            </a:r>
          </a:p>
        </p:txBody>
      </p:sp>
      <p:pic>
        <p:nvPicPr>
          <p:cNvPr id="7199" name="Picture 31" descr="220px-Coat_of_arms_of_Kazakhstan_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1557338"/>
            <a:ext cx="5097463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61" name="Group 33"/>
          <p:cNvGrpSpPr>
            <a:grpSpLocks/>
          </p:cNvGrpSpPr>
          <p:nvPr/>
        </p:nvGrpSpPr>
        <p:grpSpPr bwMode="auto">
          <a:xfrm>
            <a:off x="0" y="0"/>
            <a:ext cx="936625" cy="6858000"/>
            <a:chOff x="0" y="-244"/>
            <a:chExt cx="590" cy="5380"/>
          </a:xfrm>
        </p:grpSpPr>
        <p:grpSp>
          <p:nvGrpSpPr>
            <p:cNvPr id="19462" name="Group 6"/>
            <p:cNvGrpSpPr>
              <a:grpSpLocks/>
            </p:cNvGrpSpPr>
            <p:nvPr/>
          </p:nvGrpSpPr>
          <p:grpSpPr bwMode="auto">
            <a:xfrm>
              <a:off x="0" y="-244"/>
              <a:ext cx="590" cy="2704"/>
              <a:chOff x="2789" y="0"/>
              <a:chExt cx="590" cy="2704"/>
            </a:xfrm>
          </p:grpSpPr>
          <p:pic>
            <p:nvPicPr>
              <p:cNvPr id="19469" name="Picture 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0" name="Picture 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1" name="Picture 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2" name="Picture 1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3" name="Picture 1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463" name="Group 12"/>
            <p:cNvGrpSpPr>
              <a:grpSpLocks/>
            </p:cNvGrpSpPr>
            <p:nvPr/>
          </p:nvGrpSpPr>
          <p:grpSpPr bwMode="auto">
            <a:xfrm>
              <a:off x="0" y="2432"/>
              <a:ext cx="590" cy="2704"/>
              <a:chOff x="2789" y="0"/>
              <a:chExt cx="590" cy="2704"/>
            </a:xfrm>
          </p:grpSpPr>
          <p:pic>
            <p:nvPicPr>
              <p:cNvPr id="19464" name="Picture 1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5" name="Picture 14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6" name="Picture 1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7" name="Picture 1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8" name="Picture 1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ru-MO" sz="1200" b="1" smtClean="0">
                <a:solidFill>
                  <a:schemeClr val="accent2"/>
                </a:solidFill>
                <a:latin typeface="Arial" charset="0"/>
              </a:rPr>
              <a:t>!</a:t>
            </a:r>
          </a:p>
          <a:p>
            <a:pPr>
              <a:defRPr/>
            </a:pPr>
            <a:endParaRPr lang="ru-RU" sz="1200" smtClean="0">
              <a:effectLst/>
            </a:endParaRPr>
          </a:p>
        </p:txBody>
      </p:sp>
      <p:grpSp>
        <p:nvGrpSpPr>
          <p:cNvPr id="20482" name="Group 33"/>
          <p:cNvGrpSpPr>
            <a:grpSpLocks/>
          </p:cNvGrpSpPr>
          <p:nvPr/>
        </p:nvGrpSpPr>
        <p:grpSpPr bwMode="auto">
          <a:xfrm>
            <a:off x="0" y="0"/>
            <a:ext cx="936625" cy="6858000"/>
            <a:chOff x="0" y="-244"/>
            <a:chExt cx="590" cy="5380"/>
          </a:xfrm>
        </p:grpSpPr>
        <p:grpSp>
          <p:nvGrpSpPr>
            <p:cNvPr id="20498" name="Group 6"/>
            <p:cNvGrpSpPr>
              <a:grpSpLocks/>
            </p:cNvGrpSpPr>
            <p:nvPr/>
          </p:nvGrpSpPr>
          <p:grpSpPr bwMode="auto">
            <a:xfrm>
              <a:off x="0" y="-244"/>
              <a:ext cx="590" cy="2704"/>
              <a:chOff x="2789" y="0"/>
              <a:chExt cx="590" cy="2704"/>
            </a:xfrm>
          </p:grpSpPr>
          <p:pic>
            <p:nvPicPr>
              <p:cNvPr id="20505" name="Picture 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6" name="Picture 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7" name="Picture 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8" name="Picture 1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9" name="Picture 1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499" name="Group 12"/>
            <p:cNvGrpSpPr>
              <a:grpSpLocks/>
            </p:cNvGrpSpPr>
            <p:nvPr/>
          </p:nvGrpSpPr>
          <p:grpSpPr bwMode="auto">
            <a:xfrm>
              <a:off x="0" y="2432"/>
              <a:ext cx="590" cy="2704"/>
              <a:chOff x="2789" y="0"/>
              <a:chExt cx="590" cy="2704"/>
            </a:xfrm>
          </p:grpSpPr>
          <p:pic>
            <p:nvPicPr>
              <p:cNvPr id="20500" name="Picture 1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1" name="Picture 14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2" name="Picture 1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3" name="Picture 1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504" name="Picture 1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0483" name="Group 33"/>
          <p:cNvGrpSpPr>
            <a:grpSpLocks/>
          </p:cNvGrpSpPr>
          <p:nvPr/>
        </p:nvGrpSpPr>
        <p:grpSpPr bwMode="auto">
          <a:xfrm>
            <a:off x="8207375" y="0"/>
            <a:ext cx="936625" cy="6858000"/>
            <a:chOff x="0" y="-244"/>
            <a:chExt cx="590" cy="5380"/>
          </a:xfrm>
        </p:grpSpPr>
        <p:grpSp>
          <p:nvGrpSpPr>
            <p:cNvPr id="20486" name="Group 6"/>
            <p:cNvGrpSpPr>
              <a:grpSpLocks/>
            </p:cNvGrpSpPr>
            <p:nvPr/>
          </p:nvGrpSpPr>
          <p:grpSpPr bwMode="auto">
            <a:xfrm>
              <a:off x="0" y="-244"/>
              <a:ext cx="590" cy="2704"/>
              <a:chOff x="2789" y="0"/>
              <a:chExt cx="590" cy="2704"/>
            </a:xfrm>
          </p:grpSpPr>
          <p:pic>
            <p:nvPicPr>
              <p:cNvPr id="20493" name="Picture 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4" name="Picture 8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5" name="Picture 9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6" name="Picture 10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7" name="Picture 11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487" name="Group 12"/>
            <p:cNvGrpSpPr>
              <a:grpSpLocks/>
            </p:cNvGrpSpPr>
            <p:nvPr/>
          </p:nvGrpSpPr>
          <p:grpSpPr bwMode="auto">
            <a:xfrm>
              <a:off x="0" y="2432"/>
              <a:ext cx="590" cy="2704"/>
              <a:chOff x="2789" y="0"/>
              <a:chExt cx="590" cy="2704"/>
            </a:xfrm>
          </p:grpSpPr>
          <p:pic>
            <p:nvPicPr>
              <p:cNvPr id="20488" name="Picture 13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6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89" name="Picture 14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1095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0" name="Picture 15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542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1" name="Picture 16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0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492" name="Picture 17" descr="thumbnailCA3IG0Y3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789" y="2147"/>
                <a:ext cx="590" cy="5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94237" name="Rectangle 29"/>
          <p:cNvSpPr>
            <a:spLocks noChangeArrowheads="1"/>
          </p:cNvSpPr>
          <p:nvPr/>
        </p:nvSpPr>
        <p:spPr bwMode="auto">
          <a:xfrm>
            <a:off x="1331913" y="981075"/>
            <a:ext cx="5508625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Алтын күн аспаны,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Алтын дән даласы,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Ерліктің дастаны-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Еліме қарашы!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Ежелден ер деген,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Даңқымыз шықты ғой.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Намысын бермеген,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Қазағым мықты ғой!</a:t>
            </a:r>
          </a:p>
          <a:p>
            <a:pPr>
              <a:defRPr/>
            </a:pPr>
            <a:endParaRPr lang="ru-MO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 i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Қайырмасы:</a:t>
            </a:r>
            <a:endParaRPr lang="ru-RU" sz="2400" b="1" i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Менің елім, менің елім, 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Гүлің болып егілемін,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Жырың болып төгілемін, елім!</a:t>
            </a:r>
            <a:endParaRPr lang="ru-RU" sz="2400" b="1">
              <a:solidFill>
                <a:srgbClr val="6600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  <a:p>
            <a:pPr>
              <a:defRPr/>
            </a:pPr>
            <a:r>
              <a:rPr lang="ru-MO" sz="2400" b="1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Туған жерім менің – Қазақстаным!</a:t>
            </a:r>
          </a:p>
        </p:txBody>
      </p:sp>
      <p:sp>
        <p:nvSpPr>
          <p:cNvPr id="20485" name="Rectangle 30"/>
          <p:cNvSpPr>
            <a:spLocks noChangeArrowheads="1"/>
          </p:cNvSpPr>
          <p:nvPr/>
        </p:nvSpPr>
        <p:spPr bwMode="auto">
          <a:xfrm>
            <a:off x="971550" y="0"/>
            <a:ext cx="7200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MO" sz="2400" b="1">
                <a:solidFill>
                  <a:srgbClr val="0000FF"/>
                </a:solidFill>
                <a:latin typeface="Times New Roman" pitchFamily="18" charset="0"/>
              </a:rPr>
              <a:t>ҚАЗАҚСТАН РЕСПУБЛИКАСЫНЫҢ </a:t>
            </a:r>
          </a:p>
          <a:p>
            <a:pPr algn="ctr"/>
            <a:r>
              <a:rPr lang="ru-MO" sz="2400" b="1">
                <a:solidFill>
                  <a:srgbClr val="0000FF"/>
                </a:solidFill>
                <a:latin typeface="Times New Roman" pitchFamily="18" charset="0"/>
              </a:rPr>
              <a:t>МЕМЛЕКЕТТІК ӘНҰРАНЫ</a:t>
            </a:r>
            <a:r>
              <a:rPr lang="ru-MO">
                <a:latin typeface="Arial" charset="0"/>
              </a:rPr>
              <a:t>             </a:t>
            </a:r>
            <a:endParaRPr lang="ru-RU">
              <a:latin typeface="Arial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ru-RU" sz="4000" dirty="0" err="1" smtClean="0">
                <a:solidFill>
                  <a:srgbClr val="000099"/>
                </a:solidFill>
                <a:latin typeface="Times New Roman" pitchFamily="18" charset="0"/>
              </a:rPr>
              <a:t>Нур</a:t>
            </a:r>
            <a:r>
              <a:rPr lang="ru-RU" sz="4000" dirty="0" smtClean="0">
                <a:solidFill>
                  <a:srgbClr val="000099"/>
                </a:solidFill>
                <a:latin typeface="Times New Roman" pitchFamily="18" charset="0"/>
              </a:rPr>
              <a:t>-Султан-символ </a:t>
            </a:r>
            <a:r>
              <a:rPr lang="ru-RU" sz="4000" dirty="0" smtClean="0">
                <a:solidFill>
                  <a:srgbClr val="000099"/>
                </a:solidFill>
                <a:latin typeface="Times New Roman" pitchFamily="18" charset="0"/>
              </a:rPr>
              <a:t>единства и независимости</a:t>
            </a:r>
          </a:p>
        </p:txBody>
      </p:sp>
      <p:pic>
        <p:nvPicPr>
          <p:cNvPr id="21506" name="Picture 5" descr="http://www.kz.spinform.ru/i/f/as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88125" y="1196975"/>
            <a:ext cx="25558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 descr="http://fotki.ucoz.kz/_ph/21/2/1321084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9113" y="4508500"/>
            <a:ext cx="29527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9" descr="http://fotki.ucoz.kz/_ph/21/2/2193391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149725"/>
            <a:ext cx="2376488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11" descr="Астана — столица Казахстан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196975"/>
            <a:ext cx="2447925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 descr="0008-008-Moja-rodina-Kazakhst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87675" y="1557338"/>
            <a:ext cx="3313113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 descr="0003-003-Astan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62688" y="4437063"/>
            <a:ext cx="2881312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7" descr="img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4191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5" descr="img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484313"/>
            <a:ext cx="38957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9" descr="http://www.advantour.com/img/kazakhstan/almaty/mede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076700"/>
            <a:ext cx="38877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11" descr="http://www.airastana.com/UserFiles/Image/mountains(1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4076700"/>
            <a:ext cx="40338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6F071D"/>
                </a:solidFill>
                <a:effectLst/>
                <a:latin typeface="Times New Roman" pitchFamily="18" charset="0"/>
              </a:rPr>
              <a:t>АЛМАТЫ-КОЛЫБЕЛЬ</a:t>
            </a:r>
            <a:r>
              <a:rPr lang="ru-RU" sz="2800" b="1" smtClean="0">
                <a:effectLst/>
                <a:latin typeface="Times New Roman" pitchFamily="18" charset="0"/>
              </a:rPr>
              <a:t> </a:t>
            </a:r>
            <a:r>
              <a:rPr lang="ru-RU" sz="2800" b="1" smtClean="0">
                <a:solidFill>
                  <a:srgbClr val="6F071D"/>
                </a:solidFill>
                <a:effectLst/>
                <a:latin typeface="Times New Roman" pitchFamily="18" charset="0"/>
              </a:rPr>
              <a:t>НЕЗАВИСИМОСТИ!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резентация2">
  <a:themeElements>
    <a:clrScheme name="Глобус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Глобус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Глобус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Глобус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Презентация2</Template>
  <TotalTime>58</TotalTime>
  <Words>116</Words>
  <Application>Microsoft Office PowerPoint</Application>
  <PresentationFormat>Экран (4:3)</PresentationFormat>
  <Paragraphs>48</Paragraphs>
  <Slides>40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Impact</vt:lpstr>
      <vt:lpstr>Times New Roman</vt:lpstr>
      <vt:lpstr>Verdana</vt:lpstr>
      <vt:lpstr>Wingdings</vt:lpstr>
      <vt:lpstr>Презентация2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Нур-Султан-символ единства и независимости</vt:lpstr>
      <vt:lpstr>АЛМАТЫ-КОЛЫБЕЛЬ НЕЗАВИСИМОСТИ!</vt:lpstr>
      <vt:lpstr>АКТОБЕ</vt:lpstr>
      <vt:lpstr>АКТАУ</vt:lpstr>
      <vt:lpstr>АТЫРАУ</vt:lpstr>
      <vt:lpstr>КОКШЕТАУ</vt:lpstr>
      <vt:lpstr>КОСТАНАЙ</vt:lpstr>
      <vt:lpstr>КЫЗЫЛОРДА</vt:lpstr>
      <vt:lpstr>КАРАГАНДА</vt:lpstr>
      <vt:lpstr>ПАВЛОДАР</vt:lpstr>
      <vt:lpstr>Презентация PowerPoint</vt:lpstr>
      <vt:lpstr>Презентация PowerPoint</vt:lpstr>
      <vt:lpstr>ТАЛДЫКОРГАН</vt:lpstr>
      <vt:lpstr>ШЫМКЕНТ</vt:lpstr>
      <vt:lpstr>УРАЛЬСК</vt:lpstr>
      <vt:lpstr>УСТЬ-КАМЕНОГОРСК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Руся</dc:creator>
  <cp:lastModifiedBy>HOME</cp:lastModifiedBy>
  <cp:revision>6</cp:revision>
  <cp:lastPrinted>1601-01-01T00:00:00Z</cp:lastPrinted>
  <dcterms:created xsi:type="dcterms:W3CDTF">2014-12-11T12:24:01Z</dcterms:created>
  <dcterms:modified xsi:type="dcterms:W3CDTF">2020-07-18T16:33:34Z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