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8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0066"/>
    <a:srgbClr val="FFFF00"/>
    <a:srgbClr val="1FA808"/>
    <a:srgbClr val="AA3506"/>
    <a:srgbClr val="001C54"/>
    <a:srgbClr val="990033"/>
    <a:srgbClr val="FFCC00"/>
    <a:srgbClr val="CCCC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B5F06-8333-4B84-AA50-8125B0004BEF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8E3582-EDBC-48BB-8761-6709850060F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F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2132856"/>
            <a:ext cx="8166018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Твоя безопасность </a:t>
            </a:r>
          </a:p>
          <a:p>
            <a:pPr algn="ctr"/>
            <a:r>
              <a:rPr lang="ru-RU" sz="7200" b="1" cap="none" spc="50" dirty="0" smtClean="0">
                <a:ln w="11430"/>
                <a:solidFill>
                  <a:srgbClr val="FF0066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в доме</a:t>
            </a:r>
            <a:endParaRPr lang="ru-RU" sz="7200" b="1" cap="none" spc="50" dirty="0">
              <a:ln w="11430"/>
              <a:solidFill>
                <a:srgbClr val="FF0066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5122" name="Picture 2" descr="http://stat21.privet.ru/lr/0c1863c767daa964997f85fcfdd71088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195736" y="2636912"/>
            <a:ext cx="5184576" cy="389242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C000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-1404664" y="292494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zhdanovichi-specinternat.iatp.by/Images/novosti/2011-2012/Nach_kl/Ivashko/Image_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59632" y="1052736"/>
            <a:ext cx="6480720" cy="4824536"/>
          </a:xfrm>
          <a:prstGeom prst="rect">
            <a:avLst/>
          </a:prstGeom>
          <a:noFill/>
          <a:ln w="38100">
            <a:solidFill>
              <a:srgbClr val="FF0066"/>
            </a:solidFill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466728" cy="994122"/>
          </a:xfrm>
        </p:spPr>
        <p:txBody>
          <a:bodyPr>
            <a:prstTxWarp prst="textPlain">
              <a:avLst/>
            </a:prstTxWarp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 Опасно!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2987824" y="476672"/>
            <a:ext cx="6156176" cy="3240360"/>
          </a:xfrm>
          <a:prstGeom prst="cloudCallou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   </a:t>
            </a:r>
          </a:p>
          <a:p>
            <a:pPr algn="ctr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Если  в доме есть балкон,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Помните, - опасен он!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открытое окно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Привлекать вас не    должно.</a:t>
            </a:r>
          </a:p>
          <a:p>
            <a:r>
              <a:rPr lang="ru-RU" sz="2400" dirty="0" smtClean="0"/>
              <a:t>     </a:t>
            </a:r>
          </a:p>
          <a:p>
            <a:pPr algn="ctr"/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9144000" y="6858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4099" name="AutoShape 3" descr="data:image/jpeg;base64,/9j/4AAQSkZJRgABAQAAAQABAAD/2wCEAAkGBxQTEhQUEhQUFRQUFxcVFRUVFBQUFRcXFRUYFxQVFBQYHCggGBolHBQUITEhJSkrLi4uFx8zODMsNygtLisBCgoKDg0OGBAQFywcHBwsLCwsLCwsLCwsLCwsLCwsLCwsLCwsLCwsLCwsLCssLCwsNywsLCwrKywsLCs3LDcsLP/AABEIALcBFAMBIgACEQEDEQH/xAAcAAAABwEBAAAAAAAAAAAAAAAAAQMEBQYHAgj/xABKEAABAgMDCAYGBwYEBgMAAAABAAIDBBEFITEGEiJBUWFxgRMycpGhsQcUUsHR8CM0QnSSsuEzYoKztPEkU6LSFSWEk8LDQ3OD/8QAGQEAAwEBAQAAAAAAAAAAAAAAAQIDAAQF/8QAIxEBAQACAwEBAQABBQAAAAAAAAECEQMhMRJBIlEEEzJhsf/aAAwDAQACEQMRAD8AzsLqqII0rzgQKFEFga5ZI+ihj9xvkFKsUdZQpDh9hv5QpJiaO/8ADC1eqVTpb3nzKuVrdQqnSuHztRJUlZzb+TvctsZgsXsvrDmtobggph44mOqeCZtdcnsYXHgo8soKhLktgcwglgkZY3JZKGXo6o6rlBYB1QRI1mBEggsyNtawpeZH00JriMHUo8cHi8KsWlkVFbfAiiK3/Lma524NmG6X4g5XlBbYWMenpcwTSOx8udXSjOhHsR26JHHNKTiwSKEigOBGk129rhceVVsb2AghwBBxBAIPEFVqdyJgGply+Wcbz0VOjcf34Lqtd3A700yJcIzx0Ku/xTf1ahqwlp2tNPBWW0cnZmESXQhGb/mS1zv45dxv/gdyURDDXkhjg9wxZe2K3tQnAO8OaeWJ3CwJW240O546QbcHd2tTkhlDCiXVo72XXFQDof8AY48tqbx5VpxGGFdXBEn1YvYjArlxCo0OPFhdRxI9k39ycw8qKXPaQ43DYSbgsP2mLZj1GaNWPFVeZbWvgpmPUipvJ/uo2O3vOCzmyu7tCxQkXJzHHxTcpTQlRGjKCBkCjRIIJDQQRrDGxyAoxnZb5BP2JnJN0W9keQT2GnjtMLY6hVOlBcrjbPUKqEpgEC1K2QNNvFbOFjliDTbxC2NZTHxzEwKbZtydPwSNLkLFcaKALkqk4QSiRr6JHRBCqwBRcvcAKkgDaTQKOygtpkrBdEffQXN1krCcrMso8281dmsGDG3Dcd5qg2noB09CGMSH+NvxXcCaY8VY9rt7XB3kvLHrh1n9E7l7Tiw72Pc07QSOYW+oOnqFBYLk56S5mA8CK4xYYuLXY8nY+a1zJ/KWHNCrCKUBGrE0+eK31G+b+J5BECjRAKKPtawpeZH00JryMHUo8HUWvF4PAqQRoMo9o5GRW1MvGEVv+VMgk8GR2UcP4s7mqxPQzBNJiHEl98QZ8E8I7Bm045u9a8uIjAQQQCDiCAQeIKaZaLcJWORYN1fsm8OBDmkbWuFxHCqh5uFpt7TfNW3KuyIUCdAgsENsWXiRHsbUML2xoLQ/MwBo4371XZtukO23zVN7cvJj8peI27uUfOBTMxDuUPO10uKLnREw2iaFPY16av2IGhEoLsBEgZXkaJBKQa6C5XbBeOI81hnrZ5QXDgPIJ40JpK4DgE8Cd2I22+oVUpQaIVstzqHgqrKjRCF9CpixBps7TfNbAshsUabO0z8619Y+Ll6ROCWcEiRctTwcNdpOElKqY0ESOq4im4oNGW+kG0ukiOb9lugBspieZqswn5WhJ7+Go8Fd8pjnF+0DOxvN9Sac/BVGLHaW1JFRcVG3a1knSEjsu34VXErGuI2eRx8U6igctSjozC11Rh7lpUsi0Z1L/n5or96LbSzJkMcdGI0sI1Vuoe8BZ+7SClrDmswteLiPMYeSN8Nx3t6ghOqAe9K1VUyUyk6ZrBEbml40HggseQNIfuvGsHlrpawnxuwyx1QqgggESgggUQWZn+Xn12F91if1MBVGb6w7bfMK3Ze/W4f3V/8AUwFUZwXjtt8wrY+ObnWGZ6qgps4+CsEyLh4qCnBv+a3BO5EZHHmmD09j46kxeUBcgoLnOQQMr6CCNIUF3BOkOI81wlIHWb2h5rDPW0ShTtM5NOwU7sRtufs3cCqvLC4cFZ7bFWEVF915oKqAk5fOgMisNQQajZR2ae40B4pb6FSdh9ZnaZ+cfFa3VZRYbdKH24f81inYWUhf0rGOcHsiERXYU0QQ1mwUK2zxekm9tyqUvbzw9hLy5oucLrxt4qdsq1elZnOFDnFt1SLjtWNstIzsOJDbEY4FjwC122uA46qJ0sqbMPl5mNJsJENsw2PD2MzTnloHsmrbtx2qyWfaLw4O6R5OsOcXA68CbuSljfofqLiuYouKpdt2u4vD2uc2hGaASLrqVG0q0MtNhivha4cNsR5uoA+tBxo0nhRGtKxjLYOYS4igp0YNdeLq6hddzKp7YDSM4jaKK6+kWMc6ga5zCXAmlwOeXCo3jNvVKbGq2gup8VDbpyhGKU0jEa9Xgl3FMpx1yOkLRht5objrGo7xqTyS6laXEm7YaXjvUYIpDqDUR+o8lMSjQHPYeq447PZPn4o+BPV7ySnHMlHOBqIURrt4xzXDgR4rbIbqgHbesNyYfmwZqC4X5mdTbmXkjbitksOJWFDrrY0juFR5d6Tjvdjp5Z/MqQQRhEVZzAjRI0RUDLwf4pn3Z39TBVSnBpDtt8wrhl39aZ92d/UQlUJzrDtN8wrY+OXn9WCdN3LzUDOHE7TSvBT8224Dd5KCmyKU5+Cdy1CTOPemjk+naVTF2KDQmQgjQQOgUEVUYSEBKy3XZ2m/mCSSkt12dpv5gsM9bJKm6qTnrRzAC2hNdaEi7RUZa0s4AnFviOKNrtFOz4iAXUNdtRyVWyWtjovWoLhUM6VzRucc1w4VzXJ9FdqKq3TdBNmIRVrq5w2te3Nd8eShllrsmV7jVMnxpQu3D/msVXs60CJq0GHH1h13Zc6H/wCIUxkZH6UsZUhzXMbUG+nSMo8KsRZOK22Y0F4AiRorgbjmkvPSBwGw47qrfe8ZYN/FvknF5DG3k3DjrV6koYhsawX5vicSe9VPJmI3oyc1rHtIa+pqRnkBtNxJod6t4a2GR0jr9TW6TjwaL0/HlMpuHiiekV3QTkKObhEYAafunMee5zTyTeFadK8/0Ut6TWGLLiJEgubCgk31o7ToKUGAqB3KrWdLNmJCLMw6gy4c1zKD/wCNgeC41qQQccbkn/G0Ndn1o2kAwPN+bQ8aaueCRyStCLMRY4qc+biMa81wZUucOAaKcAozKgthSrG0BdFzdI1wFHOzRh7IVg9C8lV0WKfsijRrqbiabgKV3qPLcsspI0v9aNPSwRCbFwrEiZrN1wLiP4SRzVCmoJbS4i4eSlvSra3rNovaw1ZCIhN2F1wiO/Fd/ChbkXRbUUrTOpcKsGa4Cmolod/EVsr810cf92/9KzFJTSK3WVIyziXlrrwQTheDiAm00wYAo77GwwlRU5x+b/7KWs9pc4k4nAY8F3Zdn1Gc7DVvUpADYb63FrjjTA71b52j9SLFYsFwzC6tQHQifaa4XVP8Qx2Fa3ky+svBriBm9w/QLLLKtENq1zbjrC07JWM0wg1prm1O8V3d6X/b1dqzlmWOk9VBEjTFGguSUdVtsouXP1lv3c/1ENVCcGkO23zCt+W31kfd/wD3t+CqU2NMdtv5gr4+OTnWCbNBy+fcq/Ou26v0PvVhn8PnYqzPXk6v0TxzVDxne9NnFLxTfcm5QGOSgk0EDIVBBBIQaVkh9Iztt/MEjVOJD9rD7bfzBYZ61aTfRIW1aEWC3PZAEdgGmA8tiDeG5pzhwv4rmTcnhfcs7PxQY2VsJ5FIGaNdX1pwACZ2yWxaRGEEUAoBTN3UUzlTk0xzTFh6EXE+y/iNR3qmQ3OY4tcC1wuIXLyyo3LKdVYsjLXMCOx2PRuBpXrNBvHJWP0rTAhzsnPQD14bYjTtMN2B30dQqiyT2iKwuOa0mhdjm1wJ3A05VU/b010si1juvLxqtGvNiAtiN5Oax3Cqlx5/PV8v/p5f5WqZtFvStmGghr82I5rdd4e7N3EitN61iXbDdSKwNOe0EPGsEVBrwosHyYj9LKlh60E3dnEDh1gtN9Gc8Xyz4LjUy7ywdg6TD5jkk/0PJZyZ4U/HlulvSYK2ZNdkH/W1Zd6O5/MlrThnB8pEcBva1zf/AGLTvSc/NsyY3ho73tWKZNTGY2P+/Aez8TmfAq/NdXamV1lEz6Tp8OiSkJtzIMrCNBgHxRnO/wBLYfekxPOl5Nubc5wvvpjf5nwVaMV0aM3PNS4tBO5oA8GjwTvKG0C6kJp0GnOPapQdwPip/duaFy7ujGxJfpI7a36QJ71OW8M8hrb6OJuv11IKeej2wXxOkigHNhi+7FzrmiuAuJcdgISM/A6OJEa6odUkmhvFAKA7KnitPXX/AKfGzDf+ULGhhoIBq517iNQr1R7ymvRdI5rQSSTU8PifelZyYNKBopddr4b0pYMu858V2vRHhWndT+ythjujnlIkSALtQuuwu1DcjDKpNzxqvPhySsM7V1SOPOncvHpywPuVqyetZ0Jwdgde8bCqYdifSsfNFK/pTfs+CdOWztvEhNtisDm8xsOxOAssyRtvNjMLnHNNxFbr7qrU2qGeOq68M/qAgjohRLo6i5ZfWv8Apx/P/RVSZH0je23zCtuV/wBb/wCnb/Od8FVZkfSN/wDsb5hXx8cnOm583DzVantdD8n33qyz40SqnOOvptv/AL808c1RUc3nuSDyl4w8ym7kKMJHgguiUFjIRCqJGpkGnFnftYfbb+YJsnNm/tofbb5hYcfWkSuCfgJlKBSUJqzsRlvikI8PeqvaNmiK0e2MDtGwq05TD6M8vMKFhYckmUDKKHHhlpLSMD81UxLxulhOpe9rQIjdbmjqxBvFBVO8obPD/pYZDrgHtaauBAOlTWKA1Oqir9nzJgxga01d+1cWePV0h3jU7kdHzJnNOEQFp8wtJ9GUfNm5hhI04bLqipdCJabuDqrK5+BSNnQ9GoDmkaqjDkahd2bNxIbw9ri17TVrtbSFLjkxznKrh02D0wxaWa8e1Ehj/VX3LFZU5sJ5/c8ytD9IeUHrVlS77g98fNiAYBzGOLqbsDzWdR7oebrcfAfqrc2Uys0flvZCyri55+yDTicE7sOx4k3MMgwxV0R151NaL3PduA9wRS8voAe0bgLyQLhQbS6oC3f0f5JtkoNXCseIAYjvZGqG3cNe08kcMd3ZePDaXsqxYctLCBCuY0Xk4uOLnO3lYvl7aLWxXsYa0JqRvvpXWtcy2tLoJckYvOb3An3BYNIPD5kPi6TW58V2/NaS3/Vmq2Wuo7MAkZGI+giNzc69tbnEYkubqAFTUp5NgVoOq25oN9ww5ptHmjEilxN1C51Lrhg3hXNCioxvTTOTpPLDfaUI4pWF8/qNShIcw8YGu43j4p5K2i11x0TWm6uuhVsc5XPnhYks4C86sU06ck392pHPk3AcT7qpOEa66HwKdKJiQj0Wy5FWn00uAb3Q9E8Psn3clh0BxBvWh+je0c2NmHCIKfxC8fBDKbhuPL5yadVCqJBc7sUnKv6277uz+bEVWmv2je23zCtGVH1x33aH/MiqsTH7RvbHmF04+OTmTNqC7uVSn23q22sdH5rgqfNnFNHLkjIpvSDsErGSNUKeOaoLguQWFDIwiogpkGnVlXx4Xbb5pqE8scfTwu21YcfY0uSbcpSXYmMmy4KUhNuRdqByn6nd5hVi0I2awV1nvVnyo6vMeYVfjQS5oLSA5pqKgEcKKec30XJBstVrXUdVp/eaVH2lJh4zmXDZq/hOtte5WCfmM9gZHgAuabiLjTNLdHAjEHEirRioiFKuwbXG5pvrX3+K5spZ4lYj40VzmszqgtFO5OIEetK4gU40QmIZBoRQjEa/mqbxLhXZf4/qlyks0O9JSZmXOhsg10elESmxxbmHwATONea6tXDWVzDjVoRjq44VVhyQydM5HbBFQwUdGf7LAeq3944eOpRxxvh5/Sy+ifJnp4nrcZv0cE0gg4OiD7dNYbdTfwWxpvJSjITGw4bQ1jAGtaMABgl1244/MdEmlU9Iso58q52LWUO8VNCd4oViMtDpGpQkODmmmOa4XnlceS9A5XOpKRABXOzW021cK+FVglsRmQy6HCNanTft2Nb+6PFDObUwvRlHc1gc1pzibi7AUBwCjXPqjiuSIidwQ0GVKuuG84fFNJbRNCL8CunxanyXcw2rQ4Yi48NXcniRw9z2nOYSa4gndTkncrPMf1hmnWmUvEqEboYxphjw3J8c9EywlTsvXVR44gHxU9ZEUse1wqKEG/aL7jrVShw8wipIBwvuPw4KVkIpBqHYCtBr2XYFWlc+U/XoaQmhFhseMHAHnrHfVOAql6PbRD4Bhk6TDXN/ddS8bq171a1z5dV2YXc2pOU/11/3aF/MjKsRh9IO23zCsmUh/wAfE+7Qf5kdV2L+0HbHmF0Y+ObnS1rG4D5wVNnaCquNpuuNPmqpc9WvH5+PcmctR8Qpu5LRUiUFI5cUSFEFhQ6JBBTTGn1hisxB7YTFSOTv1mB2x71hx9jVJRlykmi5NZYYJ2cE7sVvKfq8x5hRMIXKXyjw5jzUSwXKd9arBk5KsiTEuyIxr2Oc+rXNDgaS79R30V8s/JaUgv6SFAY1+2807IJIbyVJyT+ty3/7Hug09609NJDyRlnpasBhLY7GhpDfpCAL6mgPhfyWWy0n0js0VJLH4U1NJJ8F6IyjlWRSIT7hFhRG12EOhlp5LGcnpb1e04UOOKBj4jYg1UEN4dTaCPMKHLhNkyx7UyTrQDX+quViTD5SDCmIbyKxS0inXObnEk1vAAApvVfsOS6aOyE2tYsRjG7QHHSJ4Cp5K15cyHq7YcAGohvjOwxzuja3nmtHeubOfzQxmsdtisC12TUBsVmu5w9lw6wPzrCkarFfRNb5hR+gdeyOQ3g/BjhxwPEbFsVoOIhRCMQx5HENNFXiz+se/wAXxu4yr0i5Yuil0CCSGNJDiPtEe5ZtGCdTEamouc4+J2lJSjiZiEx7atc9oc1t5zSaGh20NU1q0x2YRWrmJAuuU1lrkxEkZh0N1XQ3aUKJ7TN+xwwI+Kr7I5bw2Jfq701wmiOanUuagg67kIzARnDA4JKHin2jZpzBNCQcQaJ4HJpNNo4HU7zCVYUQS0kQ5ma7VdyxaeVCOSUhwy0ihIIUfLRc1wOrA8Dr5KZc1Xwu4585qrjkJPu9Yg0uJeGOG0OuPztC2BY/6OJMumWOOoh34amvztWvpOT1Xh8UPKJ3/MYv3WB+eOq+86Y7Y81N2+7/AJlH3S0v5xz71CP647Y81XHxHnSNqm7kqlPGitFpm75319yq0+6vzxTxyo6LRNylYjki5yVSeOSUESCzIhBBCqmQFJZN/WoPb9xUapTJn61B7XuKMHH2NYlinRdcmsDBKPeqWOtB5Qm4cR5qLCf26/zHmo5hUqNT1gTzYU3Ae+uaxsXOzRUgvawNurro5XxuVcudb/wFZaw/N6WbEPySiO18tnKCGejdC0nNca5wIoCL8eSzbK6OImZHLQIukIjxXSq2jXEanC+/hsUgIxBGu/WSo/KN4czMDBiSaFwuAv1qfJemt6McjZxkOJ0rW1iQobi0k4F+iKDaBX8W5XGel4U3KRA+jYwIMOlSTRgqC6mLqnE40VOsKC1t4YKPz2mpcSKNa4fDvUrNWgITaVpUDCuwV5nBSmrjZW+tY6NfRtZ4bOB8Q0bBJdeDe7Bl3E15LXbQteD0UTT+w/UfZKy+znUbUAAv0jzFw5e9OYkUkEbQRjtR48ZjifDxm1taNC3Go+arqwJgCal3PNAIjM4nUC4CvipufydOcX5wLWtN2uqrkzCpWuKSyuvevHofLCzZedl3QnPaHjShvp1XjC+mBwK86WrIOhPcxwoWkgjeFoNhW4YsFrqDOGi64Yt18xQphlPLCK0xCAHNF52jVVHLvsMcdRn8CPmmh6p8DtSzhQpCYYEpLEltNbbq7tXkjO08i8Rmcw0xxHFJwTUJWCaIjCzTdgfPWEUi7ApyzNJtDi2g4jUfcoiXbVWKwJUl9Rg2lf4sB7+5V4/UuWdNG9HMOHCbEfEiQ2k0a0Pe1rqC8mhOGA5FXT/icD/Og/8AdZ8VnUKazWhoBoN/uXL5yuryT5YboY8vzNHNszDX2lMFjmuHq0ve0hwxj3VBxUQ92mO2Eq+NrApwGO4pk6JpDtBPJpHlymSWtA6PzsVVn3XkVVlnXaJVVn+sfmmCZzxHREi8pZ6RekVEgiqgsyJqjBXFUYKVPZRSuTA/xUHtH8pUdAgl1aUu2qYsMdFFa91KCuB3cFopjjdtMhvuScaModlvQiL3hvIuPuRm1oBxiE949ye11RG25N3jiE3gx06mYkq4g0aTtOPiu2RpUfZb3KemtcNjJRsZKw48ofsw+dAlw6U2QPxs+KPzQN4cSpHELmNLkh1byW05udV3zuS0eLLAaAhtdUEOY9hcKHUK/NV221TWomRea0dBhkYUu0kmWGx6MIMuWkU7VdhIcCPEJCdkw6MXvNwoA3VcNZUvMWkS5oMdhA2Q4bcNt/ikYcCA691HOOJz23nhVJ/tfjdExHC69YCdQ7PgHBg/7hH/AJLp1mQB9g8orv8AcqfFUmURNpzubDcdervVLnTe7jcrflDJwyz6K5w+yXFwdhrJqDcqfElYt5zeWPipZSqyz/LuxrXMuIgzc4upQV0QRWpNMbqJpOWjFjuGcS72WAXDstC6Eg+pJY6lMaHFKNzm1DWubvDXVIrfxS6v6e2flIGzj9o03C8/ALtsINFAP1RiYOsO7jXmizzsd+EptI5ZA0JWJCq27Vf8Ujnu9l34XfBOJZziRouA11BCaQm/0tZ8MuIa28ny1k7ArrZ0NsNuaL9p2nX88FC2bBY3qgiuNDfzUzAYzWX/AIh8FfDHUQzz+jzpURio2SjDri+H+1d+oM9qJ4f7U2kzd8VMY8bSb2gpN1nw/bf4fBNYtlQ6jTfjtHwW0W4nky7RVctHE8lZosAhtxqPPkqrapo4jfgjUscbtHREm4rpyTJSVUaC5qggyJqhVBBBM4gR80JQTg2+BQQWWxyunQmt/muhM7/NEggfddCZ3oxHKCC2w3R9OUBHO1BBEdj6co+nKCCG22HTlD1goILbbYun+aI+nQQWbYxMlH6yUEFm2AmCh6ydqCCzbH60dqHrR2oIItt0Jo7UPWztQQWYfrZR+tuQQR2DttpRBg9w4OI966/4pE9t/wCJ3xQQW2whaD/aPeUBaD/aPeUEEdtof/EH+0e8pExy4mp188EEFtlrh5XBKCCxXJRoIIM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1" name="Picture 5" descr="https://encrypted-tbn0.gstatic.com/images?q=tbn:ANd9GcQvtIYzsZdauAYXKDOmWp4OdDcFk5o26mGALLNtfq0v0TZ2gz_D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827584" y="2381931"/>
            <a:ext cx="2160240" cy="324626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sp>
        <p:nvSpPr>
          <p:cNvPr id="4105" name="AutoShape 9" descr="data:image/jpeg;base64,/9j/4AAQSkZJRgABAQAAAQABAAD/2wCEAAkGBhISERUUEhQUFBQUFxUVFBUUFBUUFRQUFRcWFBQUFBQXHCYeFxkjGRQUHy8gIycpLCwsFR4xNTAqNSYrLCkBCQoKDgwOGg8PGikdHxwqLCwsKSksKS0sLCksLCwsKSksKSwsKSwtLCwpLSktLCwpLCwtLC4qKSksLCwpKSwsKf/AABEIALIBGwMBIgACEQEDEQH/xAAbAAABBQEBAAAAAAAAAAAAAAAEAQIDBQYAB//EAEYQAAEDAgMEBgYGBwgCAwAAAAEAAhEDIQQSMQVBUXEGImGBobETMnKRssEjM0KCktEkNENSYsPwBxQVc6KzwuGD8RY10v/EABsBAAIDAQEBAAAAAAAAAAAAAAIDAAEEBQYH/8QALxEAAgIBAwIEBAUFAAAAAAAAAAECEQMSITEEQTJRYYETIqHBBUJxsfAzkdHh8f/aAAwDAQACEQMRAD8A3lOn1T2Rui8RHabKB1haNZO+TvUtyDcz+WgSPEs4kz3XjVYDSdsn677riT91yyu1GfTP9oLV7JH0oJ/deI3Dqnxss3tBn0r/AGh5J8fCLlyVhoiO75poww8YRno7d3zXU6fn8lRQH/df652XpWyx+hN9lvkFhGUtOTfNb7AD9DHIeSZAGRja1LrHmVG6gDuBRr23PMJhZb3qFg1Nhb6pc32XOb4Awpxiau9+b22td4kT4qYUr94Sej8lLJQxuLdvYw8i9h8CR4KVmOHCoORa8f8AEpDRXeg/NXqKoIp7UH78e017fGCEbR2q/cQfZcCfdMqqfh7HkfKVedIqYNCjIBu3UA/s3cUSZVEtPbzhrI5yPNG0ekIOsLHMaR6pcOTiPCVKwv3GebWk++J8VNRKNvT2uwohuIYd6wwNUfY92ZvnmUrcW9oktqAC+gPlB8EVlGydg6btw5ixUVTAQCQTZZjA7dL6fpGEmnMZsrg0EagkiAj8Nt4usCCDaQQRftBRKTBcUWVNyIYUHT7UVTT5GdBASFc1KQlhkRKVr0jwmAqwQprkjio2lKShouznOTAU2q9NpvR1sUPcFH6KVMnNapdEIfRWUDsLdWGRN9Gq1F1ZlnGCIiLyeEDch3ui0aC1/McVNFhaJzIWpMTYX7bdp4lco6JLsl304HBtQn8JCYejwqdfPEmYjhbinbJf9OBxa892UqpxTJqO9oJ8a07i5ch56NAfb3R6v/aYNggfb3zp/wBqipvcTlLTJzkOAOVjAQAXEmHOMmI74UOBe+HuLXuyGCyS4viZyBzW8BEGCiuPkVTL6rssNHrTpu4FajB/qg5fJYvB0s2bM0R1cliCQdZBvIO9bXCiMLA/qyKDXYFoBZ0bLgHB+oBu081FU6N1Nxadd5HyRbaOHp0aT303FzxqxxaZuZPWC5uNw+6piqf33u8y5E0irYC7YlUH1ZuNCCojs2oBdjtBunf2K4GKp7sW4f5lNvmWN81PSqOdZmIw7+zLBn7r1WlEszlTDkTIOo3LvR27vmtSxuIv1aToMWe5u4HQtPFI6m/7VCeTqZ84U0l2Zl9Ox+98Ks9tj6Gjzb/tORz6TPtUKg5Mnn6hKXGU6RYzOYaCMlyPsmP9MqKNIlmUDPL5o3ZzPpW83eSsRszDn1ao/G0qahsUBwc18wSdOPIqtLJYtViGxLeo/wBl3kVaHCFQYnBOLXAASWkDmQtEZUhb5Mv0Q/8AqX+27zC0Gw8Aw0aZIaTlabgG8BU+wNnVKGzalOq3I8PcSJB1gjQlX+xD9DT9hvkFIOrKyBww4TxTT2tTsqKwKOa1OSJwKBkoa5ihcxFFRFWmU0RtSuKZUKhqVYRpWCdXchqOJlR1MULqvp1srtU+MLQtyL5lVEMeqWjjEfSrpcoBKRYByVQtelzpNB2ZV39H+uSDqOt2fNEsb1d1gB3oV7hAAIt56nXeuYdEk2IfpweLX/CdFX4gfSO9ofNWOxR9OPZf8J0VRtLEhtQgiQTJvFpAIFiTZyctoC3yNDS7flEaCMxE2JO4XUdKj6Nzcjj13O6rnF2ZwE2cZI0O+NLLO/8AyKrnc5hBcGlpbazQ4uc0Ogku1i3gqDF7e+laW5yMwe6Huc4xOhGjrk9lkpZNXBG0n9z1OhcAjeGnxWpw/wCrLz9m13U6YyNNUS1mbMXuDnS8Zw1sbwNd44wt7gSThBm1gTaLwJtuun4+QZMF2h+rYbv8iqpwt71pMP8AU4f2XeSldSB+yPd/0muNgp0Zsa948lNgW/SU/bp/GFdHCMP2G+Ca3BsDmkNAIez4h2qtFF2M28TkNz9cNDH7Iqsp4h4FnuFtziN/YVdbRpB1jp6b+SUL/hzO0KNPsUmO2Vjahqhpe4g5rEzoAQjKB+qPZ/LKBwFOMQB7fwhHUf2XL+WVceCMq27feR1qdJ1puCPzUlLG03EA4encnSBp3Kqpiw5DzReFb1xzcgUmXRbtZTtDHtsD1ajhE7ozAbk4Bv79ZvPK/wCRTaW72W/NOcLJ1AWCbWZFGuJmC25AH2WncpNit+hpew3yCTbf1WI5t+Bin2M36Cl7DPIIogzLBgsnJgKXMrBFSpspZVF0OlNcF0rlCiB7UJW1R7whX00yLAkisqULlUW0n5Xa3WrfShZvbmAk5hcrXikm9xGRbAFHapkBaPZ9eVnsNs20nVW+FlqdlUXwJhfcv2Psn5lX0MQjM6xONM0pmfmJvrP5Sg3Dx988AdyLY3qgkajyNx4ISuPC/guKdUfscfpA9l/dDTdV+0dntqlwcPtSNRfhorPZAHpxaOq/u6p8UOR1j7Q+adVwFvk8vxWxQKpz16lACf2T4LuOaIiLTvCBf0fY3K1tdpY5zc5yS5t+sRazQ29+EL0vamC0eOEOjvg8OI9yZgMI4ODZu+xzXgkSQBuH/SGq3LSRD0LwBpscGvc+kMpbmaWQSZ6thIvfVeg0/wBXPeqek2w5N81cs/VzzKbj5BkdhvqsP7LvJTyoMN9Vh/Zd5J5cnoUx+ZdN2+0z4mqPMnsOnts+IKMiFxev/m/kldKTGm//AJv5JTWuv3qEIcL+sj73wIqh+y5fyyh8MP0kc3fAp8PpS5fyygQTM9SFhyHmi8MOuOblBSFh7I80Vhx1hzclrkMsaO72W/NPfoUyju9lv/JPdonoUwbbf1WI5t+BiN2O39Hpf5bPhCC239ViObfgYrHYw/R6P+Wz4QoiMmc1MNkQQontRWDQ1LK7KuLVZQ0OTw5RwuLldFMeSoyoq9WAhBiDKNRBbDXoDE4aUQKy4ukIlaAe6KtlAJ9WmIUzxdMrBOsXQLTqQUZ/eFXHVFtbZG0gEwEmGjTcIG7WATu5IWs3rayNIjW6Kq5cpZ330Em5hQVnTe1h7+HiF507Q7Y/1w5P8GlNDesfaHzT9iSarST9l3wkWS023+8PmnLwe4D5InUQWwdMo+LsSYPZwa4OkkgwJ3AhEBtvu/8AJT0m3+98kN9iHU22HJvmrVv1DuZVcwWHJvxKxb9Q7mUzEDITDfVYfk74Sm5k7C/VYf2X/CVA5909C2SZlNROnts+JqDLkVhjp7bPiaoUh+0D/vfySomPun7TP+8P9kodjrqEJsN+sDm74FNh9KXs/wAsqLDj9IHN3wFS4fSl7P8ALKFBMpaTeqPZHmiqI6w5uUNJvVHsjzRDBfvclLkILpuiPZb8092iFqOjL7I8yiGulqen2FkO2/qsRzb8DFZbG/V6P+Wz4Qq3bf1WI5t+Bisti/q9H/LZ8IULDCE3KnpFZVDQFzmpUqhKIS1RuaiHBQo0wGCYhtkA8cFbVGoJ9BOjIVJATcQp21rIKoOsntCdQpSCAZXVFAHwnellSi+wNUb1kfTbYKkrYotqQraniLBMkhaK09UjS4iBuAuoKsgNB3zYe88kU6wAEAiJJ1ugazokkkuIyjsG8Du3rzh2ibYzvpxwLHkfh8VPRbf7w+ai2Z+sNB/dedf4SicOPiHzTvy+4D5ODbfd/wCSmpNv94eSTLb7v/JSUhf7w8kss5jbDk34kaPqHcyhWiw5N+JF/sHc3J2ICQ3DH6LDcnfCoTTbN3j3KSifosNyd5FV739Y8yniwyGfvE9ynw5Fon12a+01Z/aG1m0YzAnNw3Abz/6UNPpixonI7KHtJc4hjcoIMgnXSEmefHC9T4Hw6fLKOpR2NPtJwGon6Yf7JUDcQ2bNHms/iumTKhECxeHRBBzZC0NzOgHXXtRP+LMaA50iYtEm+nZpdRZ8cuGDLDNdi+w/17faPwFPw2lL2f5ZVRhekuHNXNnhrcxJIIHq5YB3mSLC6Lo7YpBtIyTDWzlaTGZuWDGhB14IlOPmSWOadNMhojqj2R5hTtF+8oGltKl6NxDgcgh0TMiDA/e7kBjdsPczNSLW+sOsQBJA1du1iOISHkimHDFKbqJfVvs6eqPMpKNWJFjKwOI2tic7A4PF4j1IBmDmmHX1XYLa9enWJk1WCGt6xcYOuewy3i5Sl1a1cDl0MpJtPj9T0Lbf1WI9pvwMVlsX9Xo/5bPhCxm2ek7yTSNFzDW6xDjJgNa20dsXPELWdHcSH4aluIpsBHA5QtkckZOkZJQcOfsWi5JK5MAESpJSZlZRzioiUtV1kFUxEI4oBsIqvQwddMxFeyFoV7pyjsKctxldnWTHJmMrdZQmtIT1F0JkyUuUjGiEGx6MoGytqioshrYSTKYKJRVSyb6RRNl0BSSDAknrcbCN5QNVt9JNtdyOadRaADJO4ncOaBJ6x3wIHevPHYJdjknEA/w1B7mlWGGHxD5oDYX1oHZUn8JtKs8ILD2h8038vuB3Fi33R8SkYL/eHkm7vuj4k9mv3h5FAWINByb8SLP1DubvNCN0HJvxIitUDcO8mwBd58E3H3BkUOO2/UpU6YFJwZTYSKrpyGWkk2EQNFT4HbtWqXNYGPeNSYETGomIvIjVHs6Q1fRgOY3Ky7JBuxwI6wJgyd9tFmQfQVnvc8tzCfosrTTnUBwt6pgCTre6xZepSl8sm/Tj6mmGNp6XBN+/72kN20HPe5lZ7DDTmyvaXWBJayJEDMCRYW3qPC02VqRp05+iAl2eC7eQ58EkkE6aShMVtRrS92T01OmPUc1we4kGRIZAaARYkglpJIVlgNpMr02EDI2CKmYBoEAQxhgZiROo8llt8y7v+bmzHm1L4cko71t5dyN20qWHDy7MazRZz4IBMAsAmQ4CbFuglQ4jpnT9C2o+lUyvBDHDqNJByhzSRxnUW3SoukGD9Hh3PoNFYNDcmdpquuOs8PBGgMDNYwDCp9ndLKNWmKWIa0tytD2mmbFgyMMEgSJBMcJ5nFKeK93T4XmJlNTi0nVdvXy9QnZnTZtQAV80sLi05zVqEzlLsgDQIvZxM5jEKxxu32Zqb5Poywuy02A+jc4FrvS03C5zQc2a94ErEdJ9lU2VAKLXdWxIkNnUCTq7LvBj3KdzcZU9G9jCym1no6bIbDWsgusdTmJM6ybJ8sMXunV+v0L1TjcJu/VF3tja2IoCnDYLqmYDK1xhrbHLqzrOBgwdLBF4/EYl2GFWvWFKoOuaZAsJAyuAuKhmR2TxVbsbC4hji5zCaYIhj3A1Ggfuyb6aGNU3b2y8RVJLqrIcYLQQ0Fky0GBIgWsPs9qDTDUlt+pJpatbbdr9Gn2ZqNimq+KgeypPXzua4NI9WKM6icoNgBeEJjqtJr8jKTvSFpe4nM5lNwLjDmzDiYMEWVVVNQ0mUmPp0mMi1LMc5EHrExMmTKlw2zc9TOHOLjoGAhoaBDIANiDNze6BY5Stv12/YXLI5LS9ufXb/pp8BhqlZzXim+WMGXrh1njfuywfVtEmEbt2s7Cvp0hWc2oXl9NrZJyuDQbCbQDIIi1lb9H6T2NqaDOc7phsHQgRyCpunWz6b8ZTqPN6dNujspIJdaYNtdI01iybLGsOJzba+xkz5OVFKiw2T0+fSaW1uvEkFxa14G9rosew23LbbH2uzEUxUZIEkEOEEEaheNVsMGPNR1Vrs0O9H1DAjKYebg2FxFytf0E6RtY0MdLadQ5qef1hMATJjLy4pfS9XJNLJLbj3MqlvTPQnOUZqJmIqWQ1N5XeS2LbCqjlTYurdFYnF5Qs9jcVJ1WjFARkkS1dobkuEr7+Cpqz0RhqmVhJWv4aozanYXiq8nVBHFxYoCpjDKSpigQnRxipTLijVVpQbaVmdnYr3LTYauC3VIyJoZjdjydyYWKRl0UKISuBxS9kWPWN9+iCrOJhwFiYvad08pRz9Be547u1B1hLSNwOUXgRqT2rz51yy2Hjj9WBThkw5wMnMTN+FyrM4Omb5Ggm/wBHWc2/GBZUfRx8vcRIkDeBMW3rSwf4vwtd5LZDeKES5A37MG41m97Hjjvkod9Bzf2m+evT4W1EKxIHAd7XN8kLiH8D7qh8ir0ryKtggLtzqTtBq5uhntRbqo9EWuF3EzEFt7xJ/JVeKJ/i/wBLlOKY9CDAmN4HEqKKXBG2wXCUmsD2xT+kDQ4y4uhs7u9CYro/S9GcoLQ2SfVDdxFou6e7RTYZxjeL9gRHos4N/NyTkw45coPXJ8swO0KT3sa4T6ZwLKjpMhoDsoaCQ0A5IJAvmCoqOArMkve0mrJfnaHFrzbUEDSLzruXp9fYwcLz78vgFX1OizSbRFpEE8OPJZ1gavcfPMpLg8+wODNNpa2tVIM5g0CTIykF0G0InZ2zBTJyUXEmDNR2+QQddZaDMbl6LS2A3SPeQPAKzwWxKfCT2NnxKv4FgrLXB5t/csREMa1gzT1QdTqYECVIzovinvGbTUujKQB9mReF6r/h1MRYd5+TUSyiIsPwsA8SmR6aKBeaR53g+gbnNglxJvqTN+aOb0BaB1g0HW5HyW3t2d7i7walyc47Gho95umLCkA5tmRo9FgNG+5tveUZhNgMaTYX1l3yC0FtLe9zvAWTgI4juazxN0agkDqBBhMrLCOTfmV51/afVDcUwgvD/RsBAzAOYXOF3tPVud+vEL0vEQQdD+J5/JYHpn1ccHuIa0UWAEuDQXFzxcagAG9jrFrzn6t6cTYnJwZHDMZVfms+u1pLAKRcHMccga5pI0zG+4XiytMRS+jHpK7QWgOc1rGkDfBMZomNI0U9J7KhFRrgXszNLmuFgcrnF0ccvA2Crq+LbWrNArtY5oeMku3EyHX9G9m8d11wdTm/JL3r6cCKpeZp8J04q0MrqjzVpEGc0EkiBFNwAdM6gjQLc7P2gyrTD6ZkHw7CF5TtLEFrA11uD2sLogb97pm2q0XQnaYpO9HUcBnEAXbDmgAuLT6smPeul0PWTTUZvZ+Yz0NXjGl3uWdxButPXeLwsztIAO5r1mEzz2IQJICXHvgZU7DsyiSnYLAGo/M7RaG6dsVRTVmEHSyhDgtZtLZQymAs8MNAIi6bDIpITOLCsNhwW2RYc5mmifsTBltjvR9XCSY4JMpqw4xdC7LcTdXKEwGGDUflWSbtmiC23KCq3l/380DXdMkaRw/qZR9elpOse6exBYoxYbguAdgK6PE53DgBo3N4LQkDgO9rm+SzPR0jO/S0az8tFpw7gfdUI8CtkPChEuTs/AjuqEeDkJiZ/i/0uRbp/i/0OQGKHYO+mR4hGCVeKHEe9hHkjGfUDlu5nigcQ4dnc5w80cw/QDlxnjvUIV2CpWNhruHzKsKVM6H4vkFW4SoN5GvEnwVth38J7gGeJQ0Sw1mHkWHub83JrsKN8d7ifBqkpEHgfxPP5KaSOI/Cz/tXRCOjRjce5ob4lLA7O8uefcEtjwPIF595slLj297gwe4K6ILpxHc1g8bpsg8D+J5/JcBwA7mlx97kpPEnvdA9zVCC3HEd7WD800AHSDyDnnxsla3gPwsnxcnmm7ePxPt7goQYTGsjm4MHuCQN4AdzS7xcnAAfaaPZbJSkDg4+0YHioQhxR6pnxdHg1eV/2qYxvp/RmSTRaWgGNXOF4uRMWEnsK9Vr1IBgMHKXHwXkv9pNMNx7KoqBr20WgNIYSQXOkkPIhsEiZWfqa0bisvhMM7E1adINaxzAHiLOzCpYhrZGpItN9RzPw2NZTfSrtfUc8warHBoGY9VwGYN0cDYg6IXFnE1awNF7XtDYzENyMBAlrQ+QCIaJE6aqzweLuRWFN1aCZYAMwOrSJAdxOov2Fc7LWni75S539hChsWGGc+sC4tmmSInL1SCczhlIlxkAggTMyYvP/eWMcGmmKVQCRnEBzW3Ba+HZiACexCYfGvc8gPySOpTqMDjlvdoMNjfYDdeyrOkbK5YMwBbTPpHCmHNa7c17CZJcWyZgADiskManPS6S/n9wlxseu9Gtqf3jCsqbyIPEEWvPce9S4nAE9Z25Z3+y7H+kw9SxaGFrWgmTlyy2eqJOUgSNYWmxOPMOC9h0kpPHGxMq7lJiK+Y5RotJsqhDQqTZ+DzOzELR4ay1ZmqpA41vbJKtKVXO2UJlWpeFBXq2skxk1wMkkxuHwsKY0hMoSjiyNUr8USo0yrVB1KJREKpp4gqya6yCUaLTRSVpMnqi1hv5KsxX/vRHVTJtv7vDW10DixA53vbkuIjrk/Rn13932oWpv/F/pcsx0ZdDn6btZ52WnzNP2WHk4BbIeERLkZUFrgd7CPJV+JcOzuc5vmrNwEeq8cjPzVdinD9545ifkiBKrEE9v4muRzPqBy5cVX4iD9pp5gBWDB+jt003d+ihCowx158Q0fmrTCdkdzS7xNlVYaJNwL7hdW+GI4OPMwPFQhZ0ncSe9wHg1SNHAfhaT4uUeHqDcGDl1j4KcvdvLvBg8bqEO9G46g/edA9wTYaPtNHsiT70kcj+J5/JOuOI72sH5qEFIHB55mAkFQDQMHLrHwTCRrb3F/ibITEbapM1fPYCPJk+aq0iB5e7eXeDB43TLHh/qefyVDV6VM+xTnmPzlA1+k1Z1g7KCYge/VC5xQWlmtJgbwO0hg/NUW1+m2Aw312IpNN4a3NWcSN0NmO+F5/04p1qjaZzF0TZzoGZxbltvOqxIxobDK0tcZAblcZB/aDeBrYyfFIfUO6iroVKTi6PUNsf2w0G9WjRr1SRILi2iyLCbSd/BYDpVjxtGu2o9hpvYxrcrXAgtDidHAEmTuhC1sQGAhjQRAgtdYE2IuBGkqsxdGxqvbBuCJ6wNoLso33SfjTn6CHOT5LKhgC1uVhYyoHANOZ2aBcgcJNyIIsh8UysXjK4ZhLS8EACZiXDSWk3i6CpbTrViwAQLgEiA6JJbnA1IKsWNqmQzIxpMtLA8lp1dA7zp3pTjKDuVFaWV2KzsLfS1A9jm5WVGQ7L2AWNp4b1NgsTVL6dIMqPbDg4VHODS11i4E+qImR2ITadJtF9Mg+kcMxdm4g2McDPgtHsqvUNP6TJImJJm8EZjumZ1RZJKMFJJP6fQt7BvQ2o7D12021ajWmo1tSkQ1xz3AJIiGmHX5L1+ngRqvJsJSphwecufe8EE6yA1zdIhsTczxXpnR7aLn4dpeZMuEkZSWhxDTHJbfw/qnNvHv5gSS5ZaNogJlSuAoKuK7UG7EjUrtRhYqUqDHVySnPqmFWO2m0AyfFMbtdrmwNUz4T8hbyIixe1MimbtMFsqKnsvPc7+xQ4vZ5aIam1B7C/mW4ZRxxlXtLF2CxuCrOzhpC1lNlggywSYeOVoFzZXCbABx8N8IKsyWiQNJA3kdu9F1GnNEAXntiNOcpMTR1FyWkZiNYjTsXlj0A3o47ruvGkAEA8N60xB7T91rvJYTFUo4/18lG2q9ujnDkT5LRHJSoXKNs3VQAbh3sc3yVdiXdo7nkeBWabt6u2YqPO69/NTnbtX7Ra77tz223I/iIHQwuuT/F4OViz6gct4jjuWdO0pJBYNQLamUezbzBSDcpndBBt/RV64laWQ4eZOuvENHvVnhY7PcX+dlQMx0SQAL74JSu2lUOjiJ4WjtnVU8iJpZs6VSBckDtcGD3BQV9tUGavafYaXn3myxoc5zhcmeqSSbXkm/YneglvZz1QPKEoGgrdLgfUY53tOyjh6rR80BW6Q1jMZWCY6oue8yUPSwYuANNE+nhCRbiQIHAbiUDm2EooFr1aj/XcXGR6xJEHWyVuGOUWnjYiZ4o9uG4927fu46KU0b3m8cAO2EFhUVzcKZI3CFK3D3sACNLTxJ77o4Ubm2hiU+m2CO2VVlmb6QUDlpuaCXw6A2xB6vExKzzNgsqU8sAEunrljnAz6pOg1O6J961nSGrTpmm9xDSA7K4wSIiSGnW1piyz21qHpeo2Wk9Zrw71pEvGWNb6gaFczJKsrXG/2RkySqVIoukWweq11PIcrQHNiSYjI7QAanRZjFt9IctNxL7hwJddoiWmfs8LytrtxlVtJobDgwQ90ej3GzbdYhwJ03g71hc+X6Ql8vN/4QfVJgXJWnp5OSvy4/2Ils+CbE7VLYBaMoAvBykgbpjMRxI3FLiNpgQ9zRm/cLYDmneC25iJvGvcosTSfVpw1pdJBzmQ0a9UG0um1rcEyoa1QNaKQHozPWyA3ERoBEDRaFCPevXcpF3RALJcM5HX6zc0NiwjWRoSLSLplOrQa8vLosCWZS3UjNLB6944aKnwFOqC3qwCHGnnJi5GjQZdfdF1c4vZja8FxaKrSLCZfF8jmWtGUzJMHikygoypvZ+RVK6skd0mayo1rWwyA5z53HiGixmIN4Xo3R3bbKuHDqegJaRMwQd/AxCweGxbMuVwyFpaIy5CCXZeq0XeN3vWn6LbVY1xoFobJcWkEuDojeSb346havw7JDHnSqr2AyJaeS2rY95mEBW2g4qzx1cZbWKz1StrxXs8UU+xzZt3ySOrE6lXexcJmIKzYqyQr3YuP62VFlT07AwfzbmypssqbamNDCZVjQr2We2/UBdPDdxXPxQuW5ryS+XYGo4nPUEBaZmKgQqjZlAPbMQrL+7FNyNWBBOifE+s32ktb1n9y5cvJHoSrreof63oRw6qRciRCI/a5BNpn6McykXI0USUhYc/koju/reUq5WQe7X+uC6n80i5UyBtIWPepqbRI+6uXICwil/+vMImnq3vXLkJCLCXIm/XA7rWTn/WDmuXKEJafrP7Bbs6xTaIsOa5coQzX9ow+hPJ3yWB2DWdnpjMYuIkxGU2juC5cs0/BP8AnY5fVf1UTdIq7hTeA5wuN57FkMJVOZokxe08ly5H0qXwmWzT4hx9C7/Mf8K4tBYJvAaR2HikXLP/AJZnkVm0jNBx359e8qPFH6SkNxpiRuPMb1y5a8fC9x0PCFtE4qqDcACAdLmnK0LGgYinFrs0t9kLlyVPxxFvk1OO9YqpxAuuXL6Bg8CObLkiphWmxx1yuXI58A9zRtN1XY8dZcuWWPI+XBa7KHVVglXLPk8Q2PB/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7" name="Picture 11" descr="http://www.peter-ecodom.ru/upload/lodgii/balkon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139952" y="3933047"/>
            <a:ext cx="4097386" cy="2575173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42082"/>
            <a:ext cx="8229600" cy="45259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rebenokdeti.ru/wp-content/uploads/2012/01/rebenok_gazovaia_plit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408126">
            <a:off x="5796136" y="260648"/>
            <a:ext cx="2971428" cy="2971428"/>
          </a:xfrm>
          <a:prstGeom prst="rect">
            <a:avLst/>
          </a:prstGeom>
          <a:ln w="38100" cap="sq">
            <a:solidFill>
              <a:srgbClr val="AA350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1026648" y="543389"/>
            <a:ext cx="3554499" cy="2421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подходи к плите, 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дружок.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Ты можешь получить 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ожог!</a:t>
            </a:r>
            <a:endParaRPr lang="ru-RU" sz="2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 descr="https://encrypted-tbn1.gstatic.com/images?q=tbn:ANd9GcR4XIoz86MISyQ6cxkuuZiM3LBXfuUhavOk7u2SSbZd5p-bXgpMMw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1394248">
            <a:off x="539552" y="3717032"/>
            <a:ext cx="3633907" cy="2533254"/>
          </a:xfrm>
          <a:prstGeom prst="rect">
            <a:avLst/>
          </a:prstGeom>
          <a:ln w="38100" cap="sq">
            <a:solidFill>
              <a:srgbClr val="AA3506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499992" y="3717032"/>
            <a:ext cx="4467377" cy="24211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 руки спички взял,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Сразу ты опасным стал – 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Ведь огонь, что в них живет,</a:t>
            </a:r>
          </a:p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Много бед всем принесет!</a:t>
            </a:r>
            <a:endParaRPr lang="ru-RU" sz="2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encrypted-tbn3.gstatic.com/images?q=tbn:ANd9GcRqEcr6FDjf8azAa837i5tbZfKh_Y1kjN70DbOn_B20Jn2QFlzQ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347036">
            <a:off x="4806164" y="3763716"/>
            <a:ext cx="3887280" cy="2563692"/>
          </a:xfrm>
          <a:prstGeom prst="rect">
            <a:avLst/>
          </a:prstGeom>
          <a:noFill/>
          <a:ln w="38100">
            <a:solidFill>
              <a:srgbClr val="001C54"/>
            </a:solidFill>
          </a:ln>
        </p:spPr>
      </p:pic>
      <p:sp>
        <p:nvSpPr>
          <p:cNvPr id="6" name="Выноска-облако 5"/>
          <p:cNvSpPr/>
          <p:nvPr/>
        </p:nvSpPr>
        <p:spPr>
          <a:xfrm>
            <a:off x="1734550" y="376064"/>
            <a:ext cx="5904656" cy="2448272"/>
          </a:xfrm>
          <a:prstGeom prst="cloudCallout">
            <a:avLst/>
          </a:prstGeom>
          <a:ln>
            <a:solidFill>
              <a:srgbClr val="001C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Кран открывайте осторожно,</a:t>
            </a:r>
          </a:p>
          <a:p>
            <a:pPr algn="ctr">
              <a:lnSpc>
                <a:spcPct val="15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Ведь кипятком обжечься можно.</a:t>
            </a:r>
          </a:p>
        </p:txBody>
      </p:sp>
      <p:pic>
        <p:nvPicPr>
          <p:cNvPr id="2052" name="Picture 4" descr="https://encrypted-tbn1.gstatic.com/images?q=tbn:ANd9GcQ3KXEgbNjPR01v56ShGsTCDUE67E9LMpSe5hiUW4WO3xr--rSw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1298235">
            <a:off x="439407" y="3715051"/>
            <a:ext cx="3386057" cy="2536275"/>
          </a:xfrm>
          <a:prstGeom prst="rect">
            <a:avLst/>
          </a:prstGeom>
          <a:noFill/>
          <a:ln w="38100">
            <a:solidFill>
              <a:srgbClr val="001C54"/>
            </a:solidFill>
          </a:ln>
        </p:spPr>
      </p:pic>
      <p:sp>
        <p:nvSpPr>
          <p:cNvPr id="12" name="Прямоугольник 11"/>
          <p:cNvSpPr/>
          <p:nvPr/>
        </p:nvSpPr>
        <p:spPr>
          <a:xfrm>
            <a:off x="5076056" y="2708920"/>
            <a:ext cx="36520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ru-RU" sz="54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819689" y="241022"/>
            <a:ext cx="267573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Опасно!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26" name="AutoShape 2" descr="data:image/jpeg;base64,/9j/4AAQSkZJRgABAQAAAQABAAD/2wCEAAkGBxQTEhQUEhQUFBQVFBQUFxUVFRQUFRQUFBQWFhQUFBQYHCggGBolHBQUITEhJSkrLi4uFx8zODMsNygtLisBCgoKDg0OFxAQGiwcHCQsLCwsLCwsLCwsLCwsLCwsLCwsLCwsLCwsLCwsLCwsLCwsLCwsLCwsLCwsLCwsLCwsK//AABEIALcBEwMBIgACEQEDEQH/xAAbAAACAwEBAQAAAAAAAAAAAAACAwAEBQEGB//EADUQAAIBAwIEAwcDBAIDAAAAAAABAgMEESExBRJBUSJhcQYygZGhscET0fAUI1LhFTNicvH/xAAZAQADAQEBAAAAAAAAAAAAAAAAAQMCBAX/xAAjEQEBAAICAgEFAQEAAAAAAAAAAQIRITEDEkEEEyIyUXFh/9oADAMBAAIRAxEAPwDz6CkRIJHivTSDGpCYDUICR0mDotnpIsdBiIobEVM9kQKIhDTsjsWcZwBo5SCixKkHGQDRmTmQXIHmENGOQuZxs6mB6RI6DJ4CyA0CQLYTYLA9ONkBZMgekYuZ1sEYKkCHIWwGgs5IIFgWi5EZ3BGjWy0UzmA2gWMaBgh0gyWYSDQmDGxYUk6jIsDB2JkzosiATDEYw4i0xH9Z0SywktNe5gFXW3XOPQqKjUazLTIyjbNdcP0NegXMgOaAhTeS1Tt2xegJTCgOlZy7CXFoxZoadycydicEYJSChIGZyAA1rKORZEziDZutgM7JnGwAGzmTsgQDiIyIFsA5MWxjYthswsHAeDrQyKOBtA4GQWgGMBaGRbIdaIa2yPAcQUdQEamRIkQkZa07gNtJefb8gVaqiumftgZZZ5ZS9En3bN44b5pWkcjlLHT+b/sPtKaT00HU6GFnu2vguo22pm2pFihPOm5a/pU+gmFHGDZoU8rGBbNnKyWmNy3a2uJbbmrSstM9h1KgGj4JpWpVvOFQktsPujXegirIdkJ4+9spU3rqujKbPXXkFJNPqeWuaTjJp9PsQzx0ZBw6QwETCyKOpgBtAyI6qFyqruASRyJzIURmjQGA5BcggSwWOlTFSiBuEZ1IjGRbRxoNgM0QGgZMNgAQSHCGidgxiEwHodZhkDlWpypvt9yQBuIafJ/VCxm60VUoOSj6fnVGxThy00uq1b8+v3+pStJbL+fzUtTfh+LK2nMTovKS+Y+jTwxVpT+xbjHC1MWqTFboxTe2X9DbtKaXqYPD5a5NNV8BKVxbMmugtMp0bpHalykbjFlWKkyrOQr+tT2E1rgNnDKjMni9tpzLdb+g6peKKy2VP+VTytDNm4emY0C2Prww89HsUbueCGudFeHZ1kirVuuwqTFSLTCJ3KmOrkkZi4ojZrTO16jURZizITLdvcdGTyw/jcya9nST1ks9l+5b/Spvo16CLZ6L0z8xkmYjbsrGL92RVrWMl0z6fsPz5/P/AEMjWkv5kNQcsmVPADRsyqRlpJGddUlF+QaCrJAOIySBYApxOOIyQEhkXykJkgyKgx8WYlpeuOj2NejVT2NZY2EdB6hTWU/UVUJUnoaw6OdijNFmNX8mU6moyFYKvjG7SuEkA71sx412HTrE6rJG/a3Ohfp3GTz1tVyzThUUVlscYyjUVbG4iV+m8GfU4gkZ9XiOdvoU0xpvqR2dXQ8/b3+Xua9onIGcppi8YveVNvZGCpXEo/qRi+TfKxjHpueh9rOBVatGX6SbksS5VvJLdLzMr2Qt7v8AWbq05xhKGJc0eSLaSUXjRc3n16nR48cfW2ubyeTP2kxX+DVqko+Nabrqcu55Z7Hh1nCKxhfseY9orH9Gf/hL3fXrE5rJ7bVz2xZ3C17lejdZbXYXUpP9VdNGV6MP7k30S+pWYwXGdNSMzuTOsq2XJeZfTCzSN7EmGmKQXMZ0e3o7SXhj/wCqFXPEVCXLGPPLrnZC+H1NEuyRnXDmo15QWaizhfYjrladNujeJ/8AZBR84NvHqmNnHHXK3T6M857NcTlXpN1FiUZOLwsJ9cpfEv2PF6c3OnGak4ZbXVNb47oMsLLZ/Dxylks+Wi6uhQ4lPHKZT4jUzl5x9MF7i08pYD11VM8LLofMRlS1uVLK6oe5GNaYs06xUmFzAZGy4cCwQYecnTxuMt67i9C7VoplKrRaOis43bWhcqUX3/2clUyZMJYLUa32Ma03OzmdjITzhiWhmQoyAQyMTNbi1Z1MGi03gyoLA6V1hNinZ1zidzCmsPxSfQyIX0m84WOuMv6pYMjjF03NrOM5y3nosqOnf8mt7F8emqtKjyxcHmElq+bOWpNPqttOh34eGeu683yfUWZajWtaLmlOCeD2Xs5Q/wAjvB+Ewpc6itKk+fHSOiWEvr8TQuMU1lHNnxXTL7TTUq2cXrHUp1rGL3WGJt+Lcscsy+Me1MYJy6rZd29kZ99n9q/DcpWaRS47wxVqUoPto+0lszvC+JupTjPGMjq9xlBaWrvT5Rc0Wp4npKOU0V4Ra5sa5f4PQe1luv1VP/JYeO66/L7GBV8OkdSuN3CvFUaNTFSXma9OWTIoUW6kn2X1LNtVfM0zeUQuPFrRJkFEJstWwlrH0Lyp4k5dHuZVvPCi/I0nfRjjdya91fkl5MVvHTHFJaGDQ4PThcOsm02pZj0ba1aHVLuUqur5IJvw9G+zfcdfeKDxo+4sd4/Pa/pMu4qVKGnl2ESueZQj1XMn8MHY1pSgm1vv6rR/Yq2yar6/4N/VI3J3tq3mUy3lyVV2eVr8/wAGs5GDxS4w4tdJJl2reYRnLG3VYv5ZWL0mcQm2q80U+44npMRASARM4vpoBOln0LCjkk0tEi+0oyLi3cdegmRsVI7+hSuLXCyvkCky/qvzD6UirUG20ws4VxyXILzH06XfoV6ZdpEcl8XJoUqTk8JZLXLlmpw+MY66Bjlo8pdKNp7FxqZdTLb13ax8jf4R7N0bd5pwXN33fzepfs66Zr23KVnlt+XPcJOdOWNv1ZU9oFy03Lt+5sqSRR4lFTi4vZrULyUurt854/f1ZxiqL5ddcb48jS4DwR6SrYkmvk+4+lwanB53ed2zZt6kVHDaS7voZnE0rnnv9ViFqqcFGPurYx695htZF8W9qqNCKUZpvz29EecnxmNafNHTvjbJrV0nqy8rnGXzJZ7mRGmkaF9mUPDvuYFW4aeujNYThnK8iryxnzM+jLx5G1q2dxNtEtOkPJl8NinIPIilsHkmwuUZ6FSrXnHnlBZkk8JjLeQVWk88y17oG5QUpSqUIzkkpPEnhY8XoXI1+ZIlv4oyj/NQlYpJYeMEcu3bhd4xXScMxx1bXo9SvSfjllbxx9S/cTbWNM+ZTrPTUJTrJ4xHOIxTbckWbqPLFLy1CisTUn2fwKtfWSWc5f0Ky71Eb+O8mrYLEI+iLSEU9B0Wc97YEcIQQHGnh538hsorthi/LzO41y2y9SgFuBy6vI5vcDD/ANCNTubNNZW+NULpWMIx8c8N+aRpRis665MS6hit4tU9uwc9Oj6eTKr36EUsxllfBjqLM6/uFTWILxP5L4B8NunP3lj7GPW+u3TeLqNTJZt6pUyFFklJy2rer5m1bXyR5GNZoYrxhCuG3sZcS8xU+I50PK/1wSu8lJUs8ItX1/iWDzHtJ7RtLkg9ft6he0daaScFlv5Ix+H8F5nz1nlt5x+50YY4/tkhvK/jhOf6o8O4bVuqmdXGOspPZLyPf8O4TTUOVJZS3KCuYxSjTjj00+LNXhkXFNvdj8nk9v8AC+3jhLzu1QvXyPBh39RS16lzj1z/AHGuyMiKzq9hYTjaeeRMlkfRiC4hwKVzLcGMEwYzJM3VLBao1+xSYGewzlalKaTyljO/b4F2M8mRZuU5KKWvf8s2IcKnj318n+5HyTl2eHLjlXrUyjWiX7m0qx/xl6PD+pmVpvqmn5ikUyqtceuBVhHM2+ywBc1C3wyniOe5S8YubK7y0vRDyCdZAzCAqRAC1Nfz9yb/AM3DjTx6voweVarcuiKcTiaTWWkn33GY0X27FepbxcuaWrXTsZMcsNvGyK91aqoi4mtX0JKC6aegm8crjdxh3VnzaP3l17nLa3njGMY1znc15wTS0yLhRiZytkdvj8uOXfFKg9NQ0yvxO4jCD/Bn8M43GXhqeGXd7MWOGWWO5Dy8mOOWttlsCTCymBJGZG/YDkMp1BbRxFIxlVzkU1qclYp7CY1cBRuWNGaXrGzjF5ZcubqKWhkf1bwKq0ZyeJZUer7p9EP/ALU7lOmRWbqzlLpn5kqIvXVJReEsLoU6hSZbc+Xas0dRJENpmxYxMRFhpiBuQWdpxbaSTbeyWrZ6fg3s81idXfdR7eb8zNsjeMtTgPDeSPNJeKWvouiNiUMFn9PAivIhea6seJpl3bMLiDymbN5M87fVTWMO1k1NzWtPdRldTSsNn6lfLPxc2N/JbQQKCOdVMEAycDRbaVST2a+OzCUUn1+42rVcsN4xjYnKtt3+CyIaabyFyYe2SxR5VmPbfuKq5ei+bMmXUWHlLfp0OS0WfsHztaNvTcCKy9EBpCkpOLbaUei6lTibwnjTD0LeW286JfzQRexzH1WQnZZdKlu1Uj4ks9QK/CKc1hpHeG7NF5MLbLwzLucsP/jKlP8A6qjx/jLVfMKN1VXvwz5xefozcSyNhY5HvfbU8lw6rCV4u0l8Gcdz2jJ+kWeqocIXVGrb8NS2j9DUwLL6qvC07avP3aTS7yeBULK6l7iWFvLGI/N7n0unZ8+klhLp3Cr8P5tH4Y9EtMlZjHNl9RlXy6pYyT/u1fgjdsVBJKcppdOZNL4ZPY2vA6MHzcqcujepeqWkJLxxUl2a0Nesqf3Mu3guJ8JlKKlSzP0WWYF1byg8Ti4vtJYPq84t+GCUV5aIzuI8CjWWKmuNmnhr0Zn7cnSk89+XzWhaTqS5acZTe+IrIqvQlB8s4yi+0k0/qfR+AcHdtKo3rFLRtrMm+/pj6mjUt4V4ONWKkvNar0e6H6i+abfJB9rQlUkoQWW/5l+R7Gt7F0teWpUi+meWS+2R3s9wF0W3JqUm8ZXbpgznxFfHZndLHBOBRopPeb3l+F2RqyjgeloU7qrg5rz27ZNFVpmbc1jtzcmPd3YSGVf3B565qZZau7jJQki2GKPky+HIl/h8t0UEW7J+I1n0nj20SZOZIcywWdOYIMm3KHTGEuoFOa6b/juM1eMvf5EjBZ0W33/YoikWtV9e5I6L+ZBpwaTb011wHKOWu2NdflgDMgl/sVFrLeNcjObZ4wkBSw5Yymnr6GTDOPXPy6iprKLFdJSeHleRXAsr8KNvDlk13LaOTp51Jgd55YnHCYL1jdYeGVYrIMo4FOBeeK9ba1Fg0acsrsePsb3GjNWN9nCz1/BfDJzZ46a1xWx7r1OWtu/enJyfTsvQq28+r1LX65tNb0RydQp/rnIScnpqMLSkkSEs7DKdqorM2YfH/aGMFyUveemUPZa2Zxm7y1Sg9W9S3bU+RJZ6GJwK3k3zy3f0Rq3V1h4AzKkt/wCfzYUq2JepytPT4fky7y5xNejMZ9K+HfvGvWuMGNe3Qm5vvMxby+OWR6s4Nu7kx7q4BuLkpykUxxTzz0jZxoh0q597A0WLN+IQyxZLUzl0ePbQICmdyc66ZICyATegnJ58s79xkotb6adDpCqKpToy5fFNt506b9Hjcbpnu1oQgA2KWHj4iaNGLy02+nbGCEEZUmtkcyQgVOVHLBaopSIQULINa3cfQXnJ0g9FLuFNYZap1Pd+JCDx7LPpp0bjCG/1PmQhSJaFC46IsVuKxowy93toQhrbOnmuKe0c56Ryitw2zy+abyyECNZcR6eNyoRxFdBdtDmk5y2XQhBsBuLrm22z9F/9R5rid7/cfkkiEM5dL/T/ALqFxeszZ1myEJ4x6GVKciIhCsclu3UdycIAdLtvHCOkJ+TpvDs7JCEIqIQhB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data:image/jpeg;base64,/9j/4AAQSkZJRgABAQAAAQABAAD/2wCEAAkGBxQTEhQUEhQUFBQVFBQUFxUVFRQUFRQUFBQWFhQUFBQYHCggGBolHBQUITEhJSkrLi4uFx8zODMsNygtLisBCgoKDg0OFxAQGiwcHCQsLCwsLCwsLCwsLCwsLCwsLCwsLCwsLCwsLCwsLCwsLCwsLCwsLCwsLCwsLCwsLCwsK//AABEIALcBEwMBIgACEQEDEQH/xAAbAAACAwEBAQAAAAAAAAAAAAACAwAEBQEGB//EADUQAAIBAwIEAwcDBAIDAAAAAAABAgMEESExBRJBUSJhcQYygZGhscET0fAUI1LhFTNicvH/xAAZAQADAQEBAAAAAAAAAAAAAAAAAQMCBAX/xAAjEQEBAAICAgEFAQEAAAAAAAAAAQIRITEDEkEEEyIyUXFh/9oADAMBAAIRAxEAPwDz6CkRIJHivTSDGpCYDUICR0mDotnpIsdBiIobEVM9kQKIhDTsjsWcZwBo5SCixKkHGQDRmTmQXIHmENGOQuZxs6mB6RI6DJ4CyA0CQLYTYLA9ONkBZMgekYuZ1sEYKkCHIWwGgs5IIFgWi5EZ3BGjWy0UzmA2gWMaBgh0gyWYSDQmDGxYUk6jIsDB2JkzosiATDEYw4i0xH9Z0SywktNe5gFXW3XOPQqKjUazLTIyjbNdcP0NegXMgOaAhTeS1Tt2xegJTCgOlZy7CXFoxZoadycydicEYJSChIGZyAA1rKORZEziDZutgM7JnGwAGzmTsgQDiIyIFsA5MWxjYthswsHAeDrQyKOBtA4GQWgGMBaGRbIdaIa2yPAcQUdQEamRIkQkZa07gNtJefb8gVaqiumftgZZZ5ZS9En3bN44b5pWkcjlLHT+b/sPtKaT00HU6GFnu2vguo22pm2pFihPOm5a/pU+gmFHGDZoU8rGBbNnKyWmNy3a2uJbbmrSstM9h1KgGj4JpWpVvOFQktsPujXegirIdkJ4+9spU3rqujKbPXXkFJNPqeWuaTjJp9PsQzx0ZBw6QwETCyKOpgBtAyI6qFyqruASRyJzIURmjQGA5BcggSwWOlTFSiBuEZ1IjGRbRxoNgM0QGgZMNgAQSHCGidgxiEwHodZhkDlWpypvt9yQBuIafJ/VCxm60VUoOSj6fnVGxThy00uq1b8+v3+pStJbL+fzUtTfh+LK2nMTovKS+Y+jTwxVpT+xbjHC1MWqTFboxTe2X9DbtKaXqYPD5a5NNV8BKVxbMmugtMp0bpHalykbjFlWKkyrOQr+tT2E1rgNnDKjMni9tpzLdb+g6peKKy2VP+VTytDNm4emY0C2Prww89HsUbueCGudFeHZ1kirVuuwqTFSLTCJ3KmOrkkZi4ojZrTO16jURZizITLdvcdGTyw/jcya9nST1ks9l+5b/Spvo16CLZ6L0z8xkmYjbsrGL92RVrWMl0z6fsPz5/P/AEMjWkv5kNQcsmVPADRsyqRlpJGddUlF+QaCrJAOIySBYApxOOIyQEhkXykJkgyKgx8WYlpeuOj2NejVT2NZY2EdB6hTWU/UVUJUnoaw6OdijNFmNX8mU6moyFYKvjG7SuEkA71sx412HTrE6rJG/a3Ohfp3GTz1tVyzThUUVlscYyjUVbG4iV+m8GfU4gkZ9XiOdvoU0xpvqR2dXQ8/b3+Xua9onIGcppi8YveVNvZGCpXEo/qRi+TfKxjHpueh9rOBVatGX6SbksS5VvJLdLzMr2Qt7v8AWbq05xhKGJc0eSLaSUXjRc3n16nR48cfW2ubyeTP2kxX+DVqko+Nabrqcu55Z7Hh1nCKxhfseY9orH9Gf/hL3fXrE5rJ7bVz2xZ3C17lejdZbXYXUpP9VdNGV6MP7k30S+pWYwXGdNSMzuTOsq2XJeZfTCzSN7EmGmKQXMZ0e3o7SXhj/wCqFXPEVCXLGPPLrnZC+H1NEuyRnXDmo15QWaizhfYjrladNujeJ/8AZBR84NvHqmNnHHXK3T6M857NcTlXpN1FiUZOLwsJ9cpfEv2PF6c3OnGak4ZbXVNb47oMsLLZ/Dxylks+Wi6uhQ4lPHKZT4jUzl5x9MF7i08pYD11VM8LLofMRlS1uVLK6oe5GNaYs06xUmFzAZGy4cCwQYecnTxuMt67i9C7VoplKrRaOis43bWhcqUX3/2clUyZMJYLUa32Ma03OzmdjITzhiWhmQoyAQyMTNbi1Z1MGi03gyoLA6V1hNinZ1zidzCmsPxSfQyIX0m84WOuMv6pYMjjF03NrOM5y3nosqOnf8mt7F8emqtKjyxcHmElq+bOWpNPqttOh34eGeu683yfUWZajWtaLmlOCeD2Xs5Q/wAjvB+Ewpc6itKk+fHSOiWEvr8TQuMU1lHNnxXTL7TTUq2cXrHUp1rGL3WGJt+Lcscsy+Me1MYJy6rZd29kZ99n9q/DcpWaRS47wxVqUoPto+0lszvC+JupTjPGMjq9xlBaWrvT5Rc0Wp4npKOU0V4Ra5sa5f4PQe1luv1VP/JYeO66/L7GBV8OkdSuN3CvFUaNTFSXma9OWTIoUW6kn2X1LNtVfM0zeUQuPFrRJkFEJstWwlrH0Lyp4k5dHuZVvPCi/I0nfRjjdya91fkl5MVvHTHFJaGDQ4PThcOsm02pZj0ba1aHVLuUqur5IJvw9G+zfcdfeKDxo+4sd4/Pa/pMu4qVKGnl2ESueZQj1XMn8MHY1pSgm1vv6rR/Yq2yar6/4N/VI3J3tq3mUy3lyVV2eVr8/wAGs5GDxS4w4tdJJl2reYRnLG3VYv5ZWL0mcQm2q80U+44npMRASARM4vpoBOln0LCjkk0tEi+0oyLi3cdegmRsVI7+hSuLXCyvkCky/qvzD6UirUG20ws4VxyXILzH06XfoV6ZdpEcl8XJoUqTk8JZLXLlmpw+MY66Bjlo8pdKNp7FxqZdTLb13ax8jf4R7N0bd5pwXN33fzepfs66Zr23KVnlt+XPcJOdOWNv1ZU9oFy03Lt+5sqSRR4lFTi4vZrULyUurt854/f1ZxiqL5ddcb48jS4DwR6SrYkmvk+4+lwanB53ed2zZt6kVHDaS7voZnE0rnnv9ViFqqcFGPurYx695htZF8W9qqNCKUZpvz29EecnxmNafNHTvjbJrV0nqy8rnGXzJZ7mRGmkaF9mUPDvuYFW4aeujNYThnK8iryxnzM+jLx5G1q2dxNtEtOkPJl8NinIPIilsHkmwuUZ6FSrXnHnlBZkk8JjLeQVWk88y17oG5QUpSqUIzkkpPEnhY8XoXI1+ZIlv4oyj/NQlYpJYeMEcu3bhd4xXScMxx1bXo9SvSfjllbxx9S/cTbWNM+ZTrPTUJTrJ4xHOIxTbckWbqPLFLy1CisTUn2fwKtfWSWc5f0Ky71Eb+O8mrYLEI+iLSEU9B0Wc97YEcIQQHGnh538hsorthi/LzO41y2y9SgFuBy6vI5vcDD/ANCNTubNNZW+NULpWMIx8c8N+aRpRis665MS6hit4tU9uwc9Oj6eTKr36EUsxllfBjqLM6/uFTWILxP5L4B8NunP3lj7GPW+u3TeLqNTJZt6pUyFFklJy2rer5m1bXyR5GNZoYrxhCuG3sZcS8xU+I50PK/1wSu8lJUs8ItX1/iWDzHtJ7RtLkg9ft6he0daaScFlv5Ix+H8F5nz1nlt5x+50YY4/tkhvK/jhOf6o8O4bVuqmdXGOspPZLyPf8O4TTUOVJZS3KCuYxSjTjj00+LNXhkXFNvdj8nk9v8AC+3jhLzu1QvXyPBh39RS16lzj1z/AHGuyMiKzq9hYTjaeeRMlkfRiC4hwKVzLcGMEwYzJM3VLBao1+xSYGewzlalKaTyljO/b4F2M8mRZuU5KKWvf8s2IcKnj318n+5HyTl2eHLjlXrUyjWiX7m0qx/xl6PD+pmVpvqmn5ikUyqtceuBVhHM2+ywBc1C3wyniOe5S8YubK7y0vRDyCdZAzCAqRAC1Nfz9yb/AM3DjTx6voweVarcuiKcTiaTWWkn33GY0X27FepbxcuaWrXTsZMcsNvGyK91aqoi4mtX0JKC6aegm8crjdxh3VnzaP3l17nLa3njGMY1znc15wTS0yLhRiZytkdvj8uOXfFKg9NQ0yvxO4jCD/Bn8M43GXhqeGXd7MWOGWWO5Dy8mOOWttlsCTCymBJGZG/YDkMp1BbRxFIxlVzkU1qclYp7CY1cBRuWNGaXrGzjF5ZcubqKWhkf1bwKq0ZyeJZUer7p9EP/ALU7lOmRWbqzlLpn5kqIvXVJReEsLoU6hSZbc+Xas0dRJENpmxYxMRFhpiBuQWdpxbaSTbeyWrZ6fg3s81idXfdR7eb8zNsjeMtTgPDeSPNJeKWvouiNiUMFn9PAivIhea6seJpl3bMLiDymbN5M87fVTWMO1k1NzWtPdRldTSsNn6lfLPxc2N/JbQQKCOdVMEAycDRbaVST2a+OzCUUn1+42rVcsN4xjYnKtt3+CyIaabyFyYe2SxR5VmPbfuKq5ei+bMmXUWHlLfp0OS0WfsHztaNvTcCKy9EBpCkpOLbaUei6lTibwnjTD0LeW286JfzQRexzH1WQnZZdKlu1Uj4ks9QK/CKc1hpHeG7NF5MLbLwzLucsP/jKlP8A6qjx/jLVfMKN1VXvwz5xefozcSyNhY5HvfbU8lw6rCV4u0l8Gcdz2jJ+kWeqocIXVGrb8NS2j9DUwLL6qvC07avP3aTS7yeBULK6l7iWFvLGI/N7n0unZ8+klhLp3Cr8P5tH4Y9EtMlZjHNl9RlXy6pYyT/u1fgjdsVBJKcppdOZNL4ZPY2vA6MHzcqcujepeqWkJLxxUl2a0Nesqf3Mu3guJ8JlKKlSzP0WWYF1byg8Ti4vtJYPq84t+GCUV5aIzuI8CjWWKmuNmnhr0Zn7cnSk89+XzWhaTqS5acZTe+IrIqvQlB8s4yi+0k0/qfR+AcHdtKo3rFLRtrMm+/pj6mjUt4V4ONWKkvNar0e6H6i+abfJB9rQlUkoQWW/5l+R7Gt7F0teWpUi+meWS+2R3s9wF0W3JqUm8ZXbpgznxFfHZndLHBOBRopPeb3l+F2RqyjgeloU7qrg5rz27ZNFVpmbc1jtzcmPd3YSGVf3B565qZZau7jJQki2GKPky+HIl/h8t0UEW7J+I1n0nj20SZOZIcywWdOYIMm3KHTGEuoFOa6b/juM1eMvf5EjBZ0W33/YoikWtV9e5I6L+ZBpwaTb011wHKOWu2NdflgDMgl/sVFrLeNcjObZ4wkBSw5Yymnr6GTDOPXPy6iprKLFdJSeHleRXAsr8KNvDlk13LaOTp51Jgd55YnHCYL1jdYeGVYrIMo4FOBeeK9ba1Fg0acsrsePsb3GjNWN9nCz1/BfDJzZ46a1xWx7r1OWtu/enJyfTsvQq28+r1LX65tNb0RydQp/rnIScnpqMLSkkSEs7DKdqorM2YfH/aGMFyUveemUPZa2Zxm7y1Sg9W9S3bU+RJZ6GJwK3k3zy3f0Rq3V1h4AzKkt/wCfzYUq2JepytPT4fky7y5xNejMZ9K+HfvGvWuMGNe3Qm5vvMxby+OWR6s4Nu7kx7q4BuLkpykUxxTzz0jZxoh0q597A0WLN+IQyxZLUzl0ePbQICmdyc66ZICyATegnJ58s79xkotb6adDpCqKpToy5fFNt506b9Hjcbpnu1oQgA2KWHj4iaNGLy02+nbGCEEZUmtkcyQgVOVHLBaopSIQULINa3cfQXnJ0g9FLuFNYZap1Pd+JCDx7LPpp0bjCG/1PmQhSJaFC46IsVuKxowy93toQhrbOnmuKe0c56Ryitw2zy+abyyECNZcR6eNyoRxFdBdtDmk5y2XQhBsBuLrm22z9F/9R5rid7/cfkkiEM5dL/T/ALqFxeszZ1myEJ4x6GVKciIhCsclu3UdycIAdLtvHCOkJ+TpvDs7JCEIqIQhBG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://varivolt.com/wp-content/uploads/2014/03/1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756094">
            <a:off x="4355976" y="3631503"/>
            <a:ext cx="3672408" cy="245316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32" name="AutoShape 8" descr="data:image/jpeg;base64,/9j/4AAQSkZJRgABAQAAAQABAAD/2wCEAAkGBxQTEhUUExQWFhQXGBcXFxgYGBcXGhoYGBoYGBwaHBoeHCggHB0mHRgYITEhJSkrLy4uGB8zODMsNygtLisBCgoKDg0OGxAQGy8mICQsLDAsLywsLCwvLCwsLCwsLCwsLCwsLCwsLCwsLCwsLCwsLCwsLCwsLCwsLCwsLCwsLP/AABEIAPgAywMBIgACEQEDEQH/xAAbAAACAgMBAAAAAAAAAAAAAAAFBgMEAAECB//EAEYQAAIBAgQDBQQHBAcIAwEAAAECEQADBBIhMQVBUQYTImFxMoGRoRQjQlKxwdFicpLwBzNDU3OCohUkY7LC0uHxdMPyFv/EABoBAAIDAQEAAAAAAAAAAAAAAAIEAQMFAAb/xAAzEQACAgEDAgUCBAUFAQAAAAABAgADEQQSITFBBRMiUWEycYGRofAUFTRCUiQzosHRI//aAAwDAQACEQMRAD8A9nu3DNcd6a1f3qKauCjEqJOZN3prO+qCtE120SMmTm6etaN49agmsJrtonZMn749a4u4wKJZgo8zFV7twKCx2AJPuE15vxHHvecux32HIDkBU7RCXJnqNvEhhIaR1BmpO+rzHs5xVrV4AnwMYYctdAfWa9Gmo2ic2RLHfVnfGq81ldtEjcZMcTBA6z8qx75AJ105Uucbv3xct5cqoXC5gZbxCJIiB+tGFGUBQSfUyT60uLMlgB0lxTaFJPWa4VjmuIHIgHbXU6nWOVXu9PU1SwqZUVegioOIcSW2InxtARepJgfM0QIVRvMggs/pEKC6eprO9NV0EADppW5q0ASomR4jFkbGofprdT8arYs61AGotolBc5hEYxvvH410MY3U0Nz12r120TvMMI/S26mtfS26n4mqWaszVG0Qt5l76Qep+J/Ws7w/eb+I/rVINUoqNo9p3mGEb51qKpsRvUFGOkM9Zk0B7VcXNlAqe2869ANCR5zVTF9q4vZVUG2DlYmZPUjoBQTjvExiLoIWAoKiTqdSZ8vSphqJXwfErlpw4YnnBJMjnNNHF+04RU7rKzNBOshRoYPnypMa8nUnoQCfwFcqRvr/AAN+lCWEPbmGcb2ivXM40CMpXLvoRvPWhlgaVyb6+f8AC36VgxC9Y9ZFduEkDE6OjD1H4ivULbgiQQfMGa8re6h+0vxFT4XGvbEI7AA5hBMTXSGXM9PqHE4tLftuq9MxAmo8DihctLckaqCdtDGorzniWKu4q8zKpIE9YVRHPYcyahiFGTAVSTiehYzLdQFCGAe20gg7MOlCO0XaI2mNu0BmA8THWJ5AUu9lONCy8uSEYeIb+YPrNDuK47vLrsNczEjQyZOmnWIqAozmGAenaO3Znj7XybbgZolSNJHPTrtVi9wsYi7nee7t+FAJBZpktO4AOlIXC8a1m4HBGbkpH2SBp12PukU9cD7Qd/cKFAuhKwZ23BquytbMZ6Q1dkzth1FAAA2AgVuqeM4ils5TObIXgDkCBv1JMClvF8Zd7NzMRCl80eEaaKmbffc89POq79VXSPUYFdLWdIexW9VyaTxcuGwud2eFEAHKAOUwRMA8zypl4VeVrS5WzQokkgt/mjnUaXWpqCQnaV6nStUAT3lsV2tcLXa07FRJBWTWqwiokzpamBqCanqJ0JX9zQnjuO7myzAjNEKD5wNvfRLH3QgZm2AJPoK8q4hxFr10sx3PwHICuB4jSjLTkGN/WuLBDOqH2TM+YGsfhUV1qlwdllvqGWJUsOkGI+RPwNVtYMYjJTAEM47j/wBEsYZVQMWtgxOUAADpQs9vbn90n8TVB21OmFH/AAR+VLBFaui0VVlIZhMXV6yxLSqmNp7eXf7q3/E1djt7c52U9zH9KTqynP5dp/8AGLfx93vHL/8At1M58MCPIg6ehGtT9oLdsOptqFDW1aAAJkkgmOdIr7H0NO/Fz4bHnYtj8azNdpkpZdneaOi1D2g7oV7I3TlvoOaSPWCKXOG4l7RYqSpZSNCd4kGOsj51cweLFuzchoZsq89FEljPwFKr8TZicuizoMs6A9aQddwIM0B6TmHbWDe62VNXbX4nU+npWYvh5t3ijTKt6GBBka+Rg0DHFbysGDFSDIIXUfKoWx1zm7TvsN4jXw0Plnd14xIL/Ea7l97rtcue0fgBpoOgqzwPEFL0oAWUNpIESIBg770oLxS7IAeSSAAVGpOgG3Wm3gyqpYsc1wLq0CABEgdJP4Unr9UNLVhOvaMaerzDz0hZrty5le74WVQG28QA8tBqJ93Sh7YzMhgNaEypgamZhhrEkn41HisezKMogEnNJ+yJWT+NV8Pjh3jgGUCyDM+JSA3u1HwrzLG27Nj8maiVKg2iWcQCAqrJlgSYB3bUEbDn5V2b3d3UZRCyA7SAAmxzAb+vIx1oa2NLkFZBC5o01zQoBB84GvWphi5QyIYaEeY9aKpbaStksatbAazHcGu0oF2RxBewJVlAMLmESpgiPITFHM0Ak7CvbVtuQN7zyNibHKiSVuaXrnGbgbPA7qdo1iYmetE8FxNLvsmDMQdDXboXlnrLwqcVAKmAriYGJ12qB+j3o3yn8iflXk9h69mxseLNGXWZ2jnNePYm2veP3QPdz4Z3j9Kg/THausYOA2rDq73LRAtDNnBOUnkN/amPjVJ8cb2IztpMwPuqIAHw+ZNHcYhXhpBZCZSckQPGvh03NKnCz9YvmG/6ay6fUzH2jDnMh7Xmfop5dwlLppg7VezhP/jrQCvaeH/06zzGu/3zOaytmtU9FJphofSnPjrwLAO5sWgPWDSa+1N3H7uW5hzExZsmBpsWPw0rF8VOCp+81/C/7oHxmJAsvuNCB5k7fjVHs5bkn+eZrrtFea4rXGAAa4PZ9kNEkDXzBrfZbc/zzNYxOUms+d0JYm0AsjrVR2qW7cJ05A1ERS0jEzCv9YmknWB5mBPuBY+6maydSI0MEn0nT3kg+6lSzPeKq7mVn7oO5+E0aS82eJ8IkH5Efz51jeJIS+R7TZ8PXdXg+8nuKWLWlBY5SxO3hB26eXvrG4Yh7goTnfMTl0XJlBOkcsoA8yetWcFc/wB2uXJIFwhQQNcshSR5yxj0olfwduyLL4aRZuJAUkkq6QrDXqAJHVac0mm21biOT1kW2r5oSc4HDLbsMXUTcksDGi8lPoKWsUyd01y2zkEsrBt1IGgmBIKzB9KZONsRZY67dJ6cudb7T4R2tS6jvXtnNlHtMjLkaOuS5Bpg0KyEYgNb5doEJ8BtFMPaUgAhBIBka67z5z6k1Y4iwFp5OmUj8qVMHxVMOys5YWmDIWbOzOyfbM7ycx0gAQOVX+0OOWUGaVyZx0JYkA/AfOtJGG2YNlZ8w5grFY+CFbYQI9K7weILXrUDXMsR0n9KzgeFW6WuXQGXWAR01n8BRPhHDFt3C4M75RG0/nQdScQjco4kPE8d9dcBZhlIyiYAgDX405YC4WtoTuVBPvFKXaDg9y5cFy3r7KsPlPpFN9oQAOgA+FHAYgqJz2txISxdkxmGUdSTyrzVwI12/Lyp1/pEnu7f+J+VJl1dMo1J0A9eVc/QZjVPeMN7EI3DX7u33aBkAkglvGJbTqaXOFe2h/e/6aauI8L+j8NZPtEoznzLLoPIbUscIHiX/N/01maYg7iOmZaZS7U+zhf8BaBUf7WbYb/AX8aAV7Tw/wDp1nmNd/vtNRWiK2TW9NJ2kT6c6cJwMxUDJxNONKbe06+OyP8Ag2wTvHtct6Vb5EnL7JJiJOmw31pn7bsQyxOiWxpz0YxWH4m+7afvNvw1drMPmLvH7QCnLquYQ3X0H5132Y3b0/WuMfdz4QnSVZQ0fL8ag4JdILe/8f8AzWTjCTSs+uX7zQT61G12uriTUL4el50jDszqEksTlAG5zaQPM0wcQYoxDKVboRGpnnsdRFCeGW8t1dSs5lDDdSyMoI8xJpl4bw6bxtyrLZc5kM7BcsgdCwnXnrVGo0y24M0NDqGr6Qj2htZcHoNECaDQwCsx50UxF+1dtWO7QqDdcqvMKEOYnyzR7zVjFKrW8rgMp5H+d6rcO4ciKcuYErkBZixVdSAOgkz69aYBAXbIsrY2Bx2kPHcJnw5TxAXBlDiInYa+Z06VTwV64uHJuZ1ZFfxOBnmFExr9lOfWpDfv3Dbw3duq2ypZzATLbIPhIPiJIHoDXHaK/Fu50yN+BqNxAwIQq8xtx7RYfEd3hVzkHS+iTpLXEGw6Zi1GLXDRicJhmVgGS2FPMabg+Y1PvoPc4Q+LRRYg2rMIC7FSTlljtzlQPQ0X4Dd+i2vo98FX1uBh4kytC6kbGV5jnTFTjvMzVL3WFLeAZLBCruQCdoVdZPqascLUhM55+FfzNS8QBfu7IJkgEncRzn3V3xDiIVJTUA5eXiMVjLq73wmPqb/j+xFPKXeWz2/WC7fEit4MzEDMVK8su23z99ONvavNMUpNwDdmOsdTyr0hBoPSt6HYuAJS7ekfRzImXUA9DO9I+Fxfd/WESyjwjlmjc+Qr0HtjhDcsOBuCGHuOvymvMWMaVzoGXBjNJ5xG67dZ+G3DcbPcJDN5ZmBA8tI086XOEe0n+b8Vol2fJvI+GBgFHZmInxZkCe4AfjXVvs/fskXD3ThQ0hGIMaGfFodqy6ytbMhMuYQP2kwVy4mGdEZ1FhQSomDNLNy0y7qw9QR+VPfZ7tCzW1trZJKKBOdVkDQGOsRNGhxFudkz++DW7R4i9KBNvAmZfoEsctmeUhT0PwP6VzcBg6HY8j+lerJxV/7h/wCO2fzoVxntIMty33bTkIPiXTMp+NXfzZzxtEqHhiA5yYmYLhV64Vy2nIJGuUgASNdaYO3BlnHQWv5+dE7XaydO5O3O4vL3UA7QYk3Q7sMpYpoDmAAyjePL50pde9xyw4AjenoWnp3i9eP1F1RzFsgeYaP0qjg8REkSDryOxirWIchH09rKs9Ilp+Q+NVrSwIk/Kq0AxLnyTLX089f9Jrn6eddf9Nd4TA3bs5FZojNtHvJbWucZhHtMUdSrKACIXnruDRGtc9IOfeTcPvvcuoEDXGDBgij2gNSP4Q1O1i+bd9nBzWrwUzGqtIXU+re6DSNwbiJwt1bqaukxmUkSQRyPnTJ/tdcTmN9/o+bfJbcqx5M33T6bxS142rnEa0z4PMZr7knTnRXBTFAuH4krk72Dm0W6pm258j9kn7p1o1cvALAMFyEU9GfQT7zSiOH6TTssBTiT2b4cErtJE9cpgx1EilrtmwSw7HnC6b+Ixp570R4BZaxh0t3GVnTMCVOYTJMTzignaG736sYHdIyqG5NdZguh5hQW16nyq5RlsRZ7PLrz7zrsviFs27iXMyP3hJVlYkAqsElQRqPOp7+NR8SMj6C2qsQrMDLsSh00JHI1Yw9nD33uuVRyXAGYeLKqJGh1A3PvrrDC1ac2k8Oa6nhXeSinbzKwffQuoJP2iO4hQZ3bxTM1xRAcsVHlaGgbTaYPuFUnxQylRrDTP7ulXsXdsWWZo8d8DQDKYgMVJ8pmgb4HO2jMoJ1nz2qjw8E5GPz/AOorea1cM0u9mFDYgkiTlJB6HTX507ilPs7atWCZuBnYgTBiOQH602VqyuwljkQniBqaTO2+CRLSsiKsv4iABOhifnTpf3ND+J27bW2F6O7iSSYiOc8qPtLATunmuExptWbuX27pCA9FUEsfXUD/ANVTxPFLrBVBaWyoFXUzkyR6RPxolxDAYXxlMUhVRKJJLEztO1DcKAXXVsssCQraSrAGY6kUp/8AJSWJEcO5hjEs9n7LW2zFGAAYH2eZHVqPniC9CY80/wC6lt8Gbjd40KGLMEDOCob7PsEbyTvUf+zlBBJEgDQPdywBziwSTJPOoNtbdxA2N7Rkbi9sDUH/AE/91K/GRmNx1gzsoZSeQ5GrS4G0dFyKd9sS3/1ioMRg2RLjG6jgrlCi3eWJZSCCVPT51K3Vg/UJ2xvaQJiACJzCdNRsfyqXiNp7iAW0d4YZsqkgaaTHOdfhRPiGCS7HiMxAYIwHLUgWxJmTJOsxRXgvEFs2hbKtoxggZQQefiIM/oK46pOgMIVN7Tz/AIrYKWQrAq2eWBEEEgx8gKokwB6dDzFPHbOwcUqd1bIYEyWKiVjT1Mml0dn7/NV2APiEUCa+gcFhObTW+0pYTidy3OQgTEmJOmnXzq9bwV3EqcQ7gB7ipooliYBiNFAEV1b7O3mZUyqC7BQcwMc5jnAk+6i3E7PdN9GtDRbq92o5nwn1pyuxLwTWe0qZGrxuHeEOx3ZBGuNeup9RbLav/aQTMn7ojXlyqz2b4HZxt3EX3tqmFBKW1XwDSPFpGwH+o9KL9u+JtYwS2SV726Mhy6CABngdNcvvqh2Z4zhr+EXAAvYdlySADmZtWg7a66GKhQQuTGMEKWEp9o+y30S0b2FvnI7KO6aGW4WMAdG+E+dVsVANzD3fGEVMxWWEk6KeeaRp+NS8F7P3bWONq4+e3YAuDVspLCFIXUDnUvZs5/pDsslrt0T0OVYJ9Mx+NZF9o/iCqHoBn8ZarMq5zMs3bLKqviLaW/7tCQSOYLbgdQsc9au43CriFtWbOU2luIz5R4BbSTE7EnTSgmGID4eeb4n4SdKbuB4wfRrYAAAWNNNtPyp+qwGndiLGtmtwT2zJeL4O0EZzh1uPpIAXOY00beQPOknE3c7rldwwvQrOSrwyewxMa+AGddGFNPG8YO7P1vdmR4tD7tdNaVMLg2xN3NnUoDlDBTq8bkTqAANvvHpVYYZyYxqECpzCPFO5Y2O8DyWXKVOstCgQd9Go7juHL3fggtAU6iSq6fHrQnG4XvWUWjlu2yGAYQGUaSBGjAKDA611YtOWVGOVkUAD9o66nkTNZ7r5lwaqzAXqP32mbc4RcFYNwd0o5ttBggaee2teggDrSTxzhj94pUSZykxr5H0pxTYaVsV2hxuB4MhslRDOI3NCuPj6i5+7Pwg/lRW/uaq4oAowIBBVtD6GrHXcmPiSp9UQGxloH20+IqO5xSyNDdX40M4co7y3/PI0O7SCL7ei/hXjqdElt5rJPvPRPeyJuAjAeM2B/ar8/wBK6tcUtPORsxEbTz2oBwXhouAsx02ijfBMPbVwhBIZwN9dTArS/ktKjcSYo3iD9MCd3+K20jO2WeRB/Sh3FON2mtsFaTK8jyZT+VFGuW7uNuLkUquYCROogFteZrjjyW7eHaLaZrl0w0AMMoUQNNomiq8JpDBsmA2tsK4kD8QBE8+QqC7jQVM70w91ho8WAABnZZ/IUu9oMPZm2bFs2wc4I65chBiTHtEVqpRWOAsWaxj1MJ8OuZkU1v6RM5EuXIMHIhYT0zbfPSq3CcwCqYg6/nVhLi22VmdwqtKoCWLa6kKDooYx57V5ptCp1bK446jE1a7yaQRCHD8NdRu9uqigKcoDZmVjGp0jbTQ6UEvcTFnE28U1rMkShJKg+0AQYiYE/Cr/AGmxLIGUOWDmFEDQHVtdzoNPWlDtJxHOLdsHwWraoPNoGY+/8q3Kq/I27B6eYdWkbVOFP4xs4dxm3j+JW2urCLbYIjQwzxPoZ8XwFMfDeyfdcQbERbW1l+rVZBDHKNRGmmYz50hcTv2k4dhgVBvEEow0KCdTI57Vc7NY/iGJs3Et4iEBCktqwBEyGidPzrl8SrKFn9IHEVu0VoQuPpBxG7gd3vnv4j+9uEIf+Hb8Cj00J99LXZq+ypiQBot24X8l8Le+TbI99MPDsTbstbwatmdbZJPSNdfMk1552hvvYxWKtqYFw6jqrHOPmTWFome/VWjpu5GfYQNuBtMuXXMYXqbVxz/ncn86ktcfFmwqhhnOaFk9WOsAx09ah4s+S8BytWLSe8KGNBHuu4WQq5VAEAAa+I6899TXp6ax/BrnuT+USa0rq2x/iBGHh3EcTeBPckqY28Z1JB0LLqCDpRjg/EERQplbq5iVueBixJjyOhG01V7BT3Z8pHzX85qbjVnvMXbAVWAtM1zNsEOcEnodBHoOlUcHKEcGTqNzryZO+PRcR3gBZ2UlRyQHwtP4AedX8XxFRckhQQRlMeQ3670mYK4bltr0EAd3b8yF3PvJHwoocSpTqx091Qvh9KsGx2x+ESXe/UxnxPEAHthpltD0B2B99GUQxSTwW0164sTkWCxPkdIp6Apmqlal2oMCdZ9+YTv7mqmLPgb91vwNWsRuaU+1/EMjW7XJgWaOfICmOq4hD6ol8PEXLc6f/k1Dx7BM9wsIiAPeBRPLnYEAgT6bfnrVy/ZOTMFlNdfeBB89ayqdCtV3mbviaT6nemzEg7NWF+pScssCdJk7x79q0bOW/NqXCvI0jVf5+VcW0a2y3NwrA+/f8qKdn5K3bh2t22/iYH+ffTdnoySeIr1i72fukYkyNWkH3mZoz2iYfRjJXV2BDTP9Zb1BiBHOetDrSBSHGkmJ5TvHwq3xlw+Dhjq+c6SNRdU7xA250ZHTEnMMY+2lxQE+joQZlbizAnT2RH/il3tFCtaAyxDDwsGBjIpMjmSDRrFcOwwtkWsT4tB4rgIiYO43iffFUeLYUX8Vbt29VIeGXVQJjNppErUBgDkzsQZhLrZgSDAq7cCpcUgCWl+cMyxlk8lBOYj9musc62XNoCSmjMdMxjkOQ6V3bXPajbMpE9AdKyPEyqFL/nEf0RzlIv8AE8WSwklsqEyxjW4c0AeS5NPOl1tTRm/jHs3Lq5JljLsAWO3s8gIjSoGvZxPdrcH7IIbTy1II3j516PT6euzTqX6GUr4tdp3KoucfMHXrjMFB1CAKPICmjsxxoYXB32GtxrgVB55d/QUvmyrj6snNvkbRo8utVnQjQiIP8+hrL1/hGV9PK/E29N4pRraxS3p5yc8Ro/o9vlsYzuZPduSTr93WruMwn0+6L9tcxW9kCiBntWlDnU7tv8RSdgsW1vOV+0jJPkYn8Kfv6MHHdySAEF5yTyk2l16CAazE0pGo39M4H4QfFq1QNanQYxFHjN57l66CrLcuvGQgggHQCPTnXoOA4BaWxbtXLavlBJzAHxNq0fh7qX710YnFnFgxbt37FlBHtAsZY9Acw+VPBr0agBAo6DpPIWsclu5iFiuH3MPcZLF90SQoGn3M/JfM60wWsBZXD/SLgNx+7Vy9w5m0UELy8M/Z6moO0VhhdthCB9IcWmJE5TlJzDzgRHpRDH287WcIvsgK9z/DQ+EH95gB6A0rXW4sYt0zxCLsQOYF4JwoNbvWHnNnVm2kF0V9OkGajxPALqvltAshiCxGnWffR/hqf71iz52fjkotlpoDMDeVY4kfDMILVtUH2QB7+fzNERVe3VtRXEThzyZexB1PrSJ/SFhXDW76g5VGViNwZkH5/KnvEHU0L43jEtWXZ5iMsDcltAK7+2Wjhos4nHWbyqqOO+RJI2V2ZQWg7ZpHvqjh+KDue5ZQBq4adc4M/CJFVey2Ats8XJCwTMgRGuvuop/sdXuTbZGthlJ8W6E6+8ag0iwRPST05jIyZvh2E77D3dYJdcs/sgT/AMx+FGbb4exba2zqquSTmYLM8vSB86T8ZxhO9bDWrjIib5d7jxqM3IbbbkGq3D7FsLmaC7aknUjXaSZqk0PfyWwD0EsyqduYR7Z43D9zbFh0JzsSFYGJ1mPPagb8SuNhwk+FM2xYTJzcjqZ61fu3rYdVyGCCS8DIsdSTVV8DbuscgCyBDDTT70DcnkDy1pyqry025zKicmO/DeGX80XiAkfYuXCc2nJuUUrdr71xL3drceCsNr4iA76E7xNMHBQjjJcz94BIK3boVwOgzaN1FLvagjvrGZDbHdCV1Yg95d111JO+vUV2OxnZguzce4wUmWMDXoBH4UzW0gAcgIqh2gFlDba0DmZUYsYAEiNF66Salx2M7uybh3gR6nYVheLK9vlhRwT0+Zo6EqoY9wICW6Ha87+zm0+awPhUWCuoua5bJUgEcuY/T8anuW+9BfYNqYGnkeg3I91CeJm2qqltiSRNwGNGBOkjyy6+Vex06gUrTk9Bx2HHMw7Cd5eT4jhLXGOTTIgYmYIEgacydRp5VWvXsvhu+LlI0YafaXpU+B4gC6+YUGfvD8Z0qDH4RcxCE5pJAMaz0PWmUUg4PTH7zK3AYZHX3la/hkOquIO236zTB2D4S9+89prhFnIGdR/aANooPSYmgOIQMXX7ugny0/EU1/0ZMq4v2iM1p8gGxOjEfw60rqkTGdvMYR7iuGfI+YU4iAjY1RACXMLdAGgCrl+UJTQTNBeIYUNjbyNtfwwB6SrFZ/11Hg+O27eHQXTN1ZtlF1cunh0XfWJnzpQGUPzN9pb6W2w1xyYS9m03MW30A6nQUT4HhWUNduf1t0hm/ZA0VPQD5k0v3MPde/hr1+FU3cqWdwsqxBJ5tp7qZOL47ubLONWPhQc2uNooHvrj1k9gBIeAtmOIufevED0tgJ+INFAtVOD4PubKW9yqjMerHVj8SauUQgnrNirSmqy1YUVE5ZfxG9Kn9IFonDAjZXBPpBE/E0Xx3FsrsMswSN/P0qlf4wGUq1sEHQgmQfXSljqqhxujvkOecRO7ODD3RkvO6NtMjIfKY099NnEbSYbDs6w2VG8ZiSo1gkRPKvOF0cqRGu3TWm67bS5w+9btZ5KPGdhLQDJCg6DlSWrrzhgeIxVweZ5uGClSG28RI3OhJ/X31T78MfBfWdT9YDJnkfSuFukhv3X+Yn+fQUe4Lwu3dsLmsKy92rBwfEzktmXTXSB8a0VAwIvBeHY5xmuW25wuvx6VMuJd1PiIG/qdtef/AKNV8VgltXjlBSbIbKxkqWgEe6t2GgR8v/PxHrBopEZ+y/FWWMxJNtgwJ1OXYifTN8qacbwux9Lt23doFgqgIzTPenMWPTcV5rhbhBbLzEDzJn+Y6+tPnGLd+7dt3bdply2wkMVzaBgTAJiQ+mvKqLio4JxDUE9IMWwLt6Axa2gADRBYDbTlOtRcfD3bqWLYUwpc52Cr0GpMTyA8zW3u3MOUQBGuXCPq/EzgfeMaAa7EiZotgsCjl2v27xYMVD2igWFMQFYlt51/Ks9a7G1Yb+1RxHVKCnaepizxLDvbXunXu7kSFBlWXqupHwpdMnbXp76c+0WACpFu5ntzmSRlZH+6y8ieewIM8qVEHiLxIiQB95jGX4yPhXqKdX6STMyzS4fOciRXrWVgAZMSfKKMYrDO6Wrij2gWEET4TG3qDVteAtZtG7f722WBznPaUQfsgEknfahXDr5S5GoHIMOW405HWao0msa9yq9v1k6mpUXJ7ybBsqM1y8uaQ+m2p+17mjTrUPD8W9l7Vy37SPpO07QeoiPjU3HbkwADrvrO23uqLBYdiuQCbjkBFGp8UDXoYHu3pnUDCF2ldJBO0do547C4t8XY72+ltnS6AbK+yoCsRLbz4dfKrFnh6YPEowEpeGQuxzMLu4JP7QkfCr15D9MwtsmTaw9xmPqLdsfEgmr/ABXALetNbfZuY3BGzDzFZiMG5ECzIOIP7U3e7srdP9ldtv6gGCPWCal4bYe9cGJvDLA+otH7AMzcbrcYaeQEdaURfN66+HxjglFa1aMEIz7Zydi8EfOmvs1xLvcPbLe2Bkf95ND+R99H1MH6RiH6yuEau6KCJtRVlNqrip1mhkwNxc/WP+8fxqiaIcYH1r/vH8TVCK8zcfWfvPQV/TiAu0PD2Yh1E6QY39ap8Nwd0mBmUH2idNBynf3U1ihvF+JraHiYDy5/CmqtVYV8sLmAdOGbInn3HeEthr2UibbTlbkQZ09RVbDcAvnxWs+uxQg9T9lulNGI4zbu+BlLAzoULD1jfSqluxhzqjsskqCtwgTzO+3nTyXMBhxzF7KcHEANw++ha5dzmVgs0zrqN/KolueVMH+zrbRF1jMgZtdvXat4fgNo/wBqWBEwIGnWeXrVh1CiVeUZR4RgGvTDZYg5txIgqPPXfypuTtRet6X8OTH27eoPuqPC4cIuVQAo5D9eZqVmgE9ATSFtnmNyIwqbRwYGxPaLu7j3bLlTcILLctTrEaNMx5Ub7J8aa8rh/aDZtAVBDHcD1oTwnDi6O/ueJiTlB1CAHQDzoqH7txcPshSpPTUMCfLQ68qvqsVXwJygnmFcXYW41ssJ8Sg8pG4+f40gYsMl/u1VwVuu/gALSDpAOgHs77RTx36uvkRuD+B6+dA8bj1GMUnxO4yOVj2jsxHInQEdRPOmbDtyR7SSucTrg+Itm+q4q1dN06o1584ka6KNAah7aZVxAvZZVwomYhgI5eQFXeKcO75QM2VlMqw5Gg3FMJcLKl/ELBDFSVhcwKjx89QTrSums2WCxesCxCy7TIb+IdvBbTK5gba6+Zqraw7WroZXOZPacGMrRy+MfGj1jDOQB3mGRoCm73oZoGmijWY99E+GdjbGIVhaxBN1Ikm2QmsxEmeVOnVW2H1DAlSVbDnEn4NjltMl+5dztfC2mLGSuUtBEfZmJ8yKbLlIuH7Md0DcvMsKA6hcxme8iSdRGSYG+lHsPxeEUEEnKNPdzNZ4L0sO+ZLUi1D7wGqq9gqwDZrl2Qdde8bbz2obgb1zBOBlZ7V0swn2xl0Yxz/E5asqSt24h8IZ+9Q9Ax8Wvk2vvqz2m4mLz27mSGW4gUzOZZI1HXUn31pmwkgATJNZWwhj14jdwrFrdQOjAqeY/AjkfKiC0mXGOGb6RaEp/boNiP7wDkw3PUU34a8GUMplSAQRzBqzMJcYyJLVgNVepwKiTBPGf6x/U/iaTjxV3KFNhdKrl1BBEAPsAdSffTfx26Fa4x5Fj8DNJdgO5YIpgXlfKumQvsSxEwB5D31hKql2Le5m4xO0YlPiWPuIIDMH7xyPFOUrALAZYIkwFNL926WYknMx5k7k/wDuiPafBXLV0u0eKYMk5huSZJg60KVgR6dNwNPlp762NKqBMrjPvNTRNsqwB6s9Y/8AZ7g+HfD5bN8Z2AOKvbOtvnatjcE7Zh+lXLPZNLzFr9oIcvd4a0pyd1ZQkC7cYbk+c9K89W+VKsnhYGZBMzvM8vSmvhPbhwrJeUuHIFy6ulzLsRG22mnUnerWqb6ohqdG4YsDk/rBd/Am2Dctzcwy3BZtsfBcvOZXwKNHAbY6VxauyXQg50UBkdMxDTqDpO3nTxYNnEBbuFKd5aVrWEs/ZtEj+tddwQBM8gBuTXGJ4FhbGEc3gXSzL3ronvLt8/ZVhqBJg+cDkaWZJn5KnBilbQ57aq2ZgMw11EDUEaz766XFuFdiJBYhZ2BnLG50nzqfCcOvC6lpg9y93Ru3LaZSbKk+DMzaO0RIETU9nAM6Wu5IurMsqDKEYanMr6hTMRIpZ1HeWKciB14euZe6uXLZeSQJIBieo/OrQ4Cx/rb1xx09kH5mr9q7be9eN5SCAFC250YTMjQzMRvvVS9ibmGw4xAZG7xoKNJPh2noYGvuoCD2/f4wxiZjO5shUC2w7QEUjqYk+Q391VsUvdPmYd4LZBzogURBgac8x18qEcQ4guJYsRlKnUwSk7BSd1AGx13k13gMZew/hID221KsZDDbwtsdtj0FM1VennrAZzu+BGThPEBctB3KqZIOsCeW/lVi7gxeAIyvErtmBBiV0MjYaggzSvjsTYKrdsoUCQzoRBJJgAH86LdlMVduYoaqlpZZiR4mQQIPKZOh8qofTFPUDDF4LcCVsXfVHNsJcdgfZtXA8epNuQaZeF4+5bsZLVlLGc65mZ3PLUwNY08qp4e3isIjWksW7gzFhdzhS0mZbnNCuK45mSGXIfZKMQfERJYRuAp0PXflRobLiFUzrrtq5duIw4p/Cbl5pCxlQQqiAFAA8h1JqvhcbbDBrjZVzZjuRA+yNNSa12e45h1tr39sK0Ai5BfMdZmZIb5edXeI9rsKylO7a6p5FVA+ZpxPD35z1MQbxBD06SBrlg3HGYi3bSVZiPExykCY5z66UMuoha2RqwOaPPbQUOtYsG8e6UW0I0DnOF89to8jFHcJxfE2riC5lCHSTbQjYHQgaiCNfOqLg+nBEtr23DI7wnacoQrc1B9zD+RU3Z9+7d7H2Vh7Y6I26+itI94rMdxg3gAoCiCCIBO8DXlp0ofh7xGNtD/hXJ9Mwio0up86vdE7KWpsKRwVqsiqVqry05IWC+LD6x/3j+JqllEzzO9X+Kr9Y/7x/E1VAry9xPmH7z0Nf0iVcdgUupkuCRy6g9QeRrz7jnZu5hzmHit8nG4/eHL12r04CsK1fp9S9PTp7S1LGQ8TxtW0E/HlRLD4a01vN3wFwT4GUwR+yRz9acuL9krV2TbAtv5Dwn1HKkjifCL2GMOpA+8NVPvraTVpeAA2DHBctq7c4keGuOrqyErcGgKEg/H+RpTZwLtuyZFxKd5btg5CgAOb7zA6MdxI5kmk1bg56H5VIGI38UCB5Hy606yhozfpKrlwB/7PYuD9xcV3sOrG948TeXSAABlE+z0APIE0p9orrAnEXF7u9eYWsIJKixYt6m60RMztz0FJ+Guuj/VMwJGpBiQPvDYjyNTcV4pexD5rz5joBpAEaaDlVBoBO2ZqeDObMBsD5jQnFxftOjBXQMPGwym5EeLKPZY9a44pwlL4BBFtYMoQWIbkQZBiI0nlS1w667EWrakkty5eZ9AJpiw+YEqQZG55HpSGoWuo4U4Ii+ooNdpHaKmL4ebdssQRqQ2hhjyI9NB7qqWrrI1zTKDJ7p/ZO23md5FOfEsRtbW2LrHXLOwHM0BxOES4794rJcy+G2dEkAez0O8VNV2RzFGBye8q9yLtl1QFYysQTPhUkwp6aHepeLcDUqWtEowUyoJIaNY6jUdSK5t8NKB2ulg2UG2pmesFtwPy0q9g+KLc38LaiORjeDzpgMDxKWU9RNdnu09x7ZW5Ny6DCgDUj9r0qO/YuXmLNoG1idhp4PLbU1nB2Cs95IPd+0o5qxYmPP8ASjbYGRns7GCFOgM9Oh12qdHbRRcd44i2tqutqxWeYv4g65fu/wDMd6iozguzOIuycoWSTLEDcnkJova7CNBzXlDRpCyJ85NazeKaasct+Ux18M1Dn6cRQw9zK46RTnheMWL62sObRPdn6tp8Q8Jlp21MadKD4C4cEzJjMLnDR9YBmEDaJ0j51fHaTh9ti9u0+c8gsanpJgVga+4agkqD8Tf0VBpRQ3aEhhQksdAokk6QOpqj2TY4jFXr8QiqLaekz+RPvqjisTieIkW7Vk27MjMx29STExvA509cG4WmHtLbTYbnmSdyayNKp0o5OSf0Ef1X+o7S3bWraioonaplGlehrtFi5ExjWUODB/FF+sf94/jVUCrvEh9Y3qfxNVwledtHrM3EPp/KcqK2BXRWuwlVwpyBW7llWBDKGB3BEipVSuorgSORJihxjsRbeWsnu2+7up/7aRuIcMvYcxcUr5/ZPodq9pyVq5ZDCGAI6ESKfp19icHkS6vUNX8zw1rvlr5GKkw1trjhVUn5Aepr0zHdiMLcMhWQ/sMQPhQ7iODTDOltBlthZHMkkkEk8zoPjT414t9KjmHdriUI6S/2Q4ILFhjcAzsSTP2ViAPhPxoHewt5rrWzeVFmBlWCw5beXnRXAYslW1OUq4E85A/SKr4VMzooHME9QFnWvN01X+fY1n5xcsMA56wjwvs5atiUksd2Jkmt47s8twQwkcuo9Dyo3hU0qwVq9LW65guq9p5zxLgWKRckNes6HT2wByncaacxQHibrlVArALJCMoGUncTpM9flXsmWuHw6ndVPmQCabTVEdRKCnPE8as+C2VtElDCszBR55dPsiTqZ/Kn/s21trahsqMCEVSwOYACCJj4VLxngSozYi0jG5mU5FAP7JKiN41jbT31SwPBrl9rr3LjC4rLAKQAw1BI5EbQPiZpix0sTMBQVbEb0tgbV1FdRWZazDGpGyg6EAjodqiGDtja2n8C/pVjLW8tdkiRgTgCt1srW4oZ2JtTVgGq4FTgVfVYydJXZWrHmc4vDy59ah+jVlZVrqNx+85DwJsYeuhYrKyoFYMLM6Nmti1WVlTsAMEmb7ms7qsrKkoBIJmGzVfFYBXEMAR561lZUbB1k54gjiXAWeMhywDAjTy9KscJ4SyAl4zkyY28q3WVwJNe2QfeEksRXfdVlZUbABJJM13Vb7usrKlawYOZnd1ndVlZU+UuJIMzuqzuqysoQgzCyZruq33VbrKI1rIyZgtVndVlZQ+Ws7JmxbqYJWVlSqiAx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4" name="Picture 10" descr="http://www.kaluga-gov.ru/images/%D0%97%D0%B0%D0%BC%D1%8B%D0%BA%D0%B0%D0%BD%D0%B8%D0%B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1229184">
            <a:off x="651520" y="3324168"/>
            <a:ext cx="2520280" cy="306784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TextBox 12"/>
          <p:cNvSpPr txBox="1"/>
          <p:nvPr/>
        </p:nvSpPr>
        <p:spPr>
          <a:xfrm>
            <a:off x="2031144" y="955460"/>
            <a:ext cx="4458400" cy="22419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вдруг «искрит" розетка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Или слышен страшный треск,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 скажи об этом взрослым – 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Сам, пожалуйста, не лезь!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encrypted-tbn0.gstatic.com/images?q=tbn:ANd9GcS3j4MWio-LtCiMW01KfvSLh-Oyp90i9hiXOL82p4vlMRE9Pmba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51520" y="620688"/>
            <a:ext cx="1790700" cy="1790701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000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3556" name="Picture 4" descr="https://encrypted-tbn2.gstatic.com/images?q=tbn:ANd9GcRXS1tou5cFB5ujsxqmKhbVH8FWw73Vs0RdNSuoeLcoWA72csLv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75350">
            <a:off x="5364088" y="4248184"/>
            <a:ext cx="3174315" cy="1800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</p:pic>
      <p:pic>
        <p:nvPicPr>
          <p:cNvPr id="23558" name="Picture 6" descr="https://encrypted-tbn0.gstatic.com/images?q=tbn:ANd9GcT3mSUbdyqNEOzN36oObjK0LX1uVrrw7xGsLpw4lGtv9BSTjgqh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471520">
            <a:off x="6541912" y="587350"/>
            <a:ext cx="2457450" cy="1857376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</p:pic>
      <p:pic>
        <p:nvPicPr>
          <p:cNvPr id="23560" name="Picture 8" descr="https://encrypted-tbn1.gstatic.com/images?q=tbn:ANd9GcQnvECG9IOhVHvqpcNqq_rCu0qzggT3f7uPVJEAm67H_PR3PM8I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3528" y="3645024"/>
            <a:ext cx="1800200" cy="2403360"/>
          </a:xfrm>
          <a:prstGeom prst="rect">
            <a:avLst/>
          </a:prstGeom>
          <a:solidFill>
            <a:srgbClr val="FFFFFF">
              <a:shade val="85000"/>
            </a:srgbClr>
          </a:solidFill>
          <a:ln w="38100" cap="sq">
            <a:solidFill>
              <a:srgbClr val="FFFF00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2483768" y="548680"/>
            <a:ext cx="4196983" cy="33961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Есть еще один совет: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Электрический предмет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в руки ты берешь,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Ты ответственность несешь!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Помнить надо всем всегда,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Что приборы – не игра!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3968" y="548680"/>
            <a:ext cx="4391715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Ничего опасней нет,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Чем заточенный предмет!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Бритвы, ножницы, ножи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 хватайте малыши!</a:t>
            </a:r>
          </a:p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www.e-reading.ws/illustrations/110/110761-nozh08_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1032338">
            <a:off x="395536" y="3861048"/>
            <a:ext cx="2081808" cy="182158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2534" name="AutoShape 6" descr="data:image/jpeg;base64,/9j/4AAQSkZJRgABAQAAAQABAAD/2wCEAAkGBxQTEhUUExQWFBUXFRgUFxcUFxQUFhgUFRUXFhQVFhUYHCggGBwlHBQUITEhJSksLi4uFyAzODMsNygtLisBCgoKDg0OGxAQGjQlHyQsLSwsLyw0LCwsLCw3NCwsLCwsLCwsLCwsLCwsLCwsLywsLCwsLCwsLCwsLCw0LCwrLP/AABEIAKAA0AMBIgACEQEDEQH/xAAcAAAABwEBAAAAAAAAAAAAAAAAAQMEBQYHAgj/xABBEAABAwIDBQUEBwYGAwEAAAABAAIRAyEEBRIxQVFhcQYTIpGhMoGx8AcUI0JSwdEVM2Jy4fFDU4KSssJzouIk/8QAGwEAAgMBAQEAAAAAAAAAAAAAAAIBAwQFBgf/xAAqEQACAgEDAwMEAgMAAAAAAAAAAQIRAwQSITEzQRMyUQUiYaFSkSNxgf/aAAwDAQACEQMRAD8Amz7buv5Kz5MfsR1KrH3ndVY8nP2Q6lYMPeZ0M/aQ+JRIkFuMJ21dhJtRVawaJcYHEmPd1QAuCj70C0ifm6iXZmw/fDR5E9Exx/aGjSpvdq9kXiJ1HZPOeKLCidxmZMpM1vcAPiVAM7dUp8TSOGnxHkSIAHmVl2cdpn133Olo2DcBw9FG1M1Y3eXHlYfFLuH2G2s7cYaY8Xl/VTGX51Rqxpfc7AbE9OKwXC4mlUFy5pPFxhPaeIez2Xujbc6vX9UbiNqN/C6Cy7s928qNc1lfxNJAL5uLxJB29ZWoUagcAQZBTWI1R2gEEApIDQQCNABI0EEABdIkEEgRoIIAJBAoBAGY/ecrFk5+yHUquT4n/O5WHJv3Q6lYMPeZvzdpD9BEEYW4wnTUwzOsGDUSJANzsaN5jipAKtduq+mgDb2pvfYCfyFkMldSr55mRmXzrN4J9hu0COKrzgHOl1xERPE7VEVcwL3FzjI3DZ88UtRdDgZgefybJOo/QWxWHp6yNNjcH56plVoFt2gD3SCnVbGB27dIhdd9Ik8VNBZHMJaYG/YJ39dyVw0kkbt3xEJxi6WptrEfD5hd9z4QRu+T7wQpFsIVtJBcC4AgzciN62T6Pcx1sLAIYAC2HamiZkAwCBstu4lY/RrAE7b2cOHAjkrd2CzdtDEQ/wALaggkeyTNifM35qAatGxoBAFGE5WAI0AECgAIkEAgAwjRBGgkCCCJAARokEAZe32n/PBWHJj9kOpVdHtP+eCn8l/dDqVgxd435u0iSlGCuAugtxhFGqlfS0xxwYLd1S/TSb+iujVXvpCwveYCteC0B3k4SPIqGSupg7HkAck8o4zcbzxuUzqt2gbj6IUnAAnfAHP3eXqlLCbZQ1XEE7/d8EiHEW80wpYgjft/spOljwYEbZk/nPkjqRVB06sX4iD7vn0TilsJBFzIE3mN3CY9E30wX/wgctt9+xKUcQ0bRcjf8YUbhtvARrQYcOLhNv5geCWpXa5oJ07ibRPNNK7tdzHLje2zfCb1MUA2Gkg2O0yOXP8AqmENx+i3PXYjCllT95QIYTxYQe7d74cP9JV0asb+hfMwMRUpuMGrTEXsXUySR5PPqtlapi7QklTOguSu1wUwoSCJBAHSCCCCQIIIkABGiQQBlzT4n9P0U9kp+yHUqt0neJ3T9FV+0VGs+t9nVLG6RbU8XvuC58HWU6ORJ4uTXQutSw05Zi7S8+81D+aNuRYkmNQnm1x/7LV6n4Mnpw/l+jcxVbxHmEyztrKuHq09bQXscB4mi8eHfxhY7S7N1iYL2t3fuif+6cHsjWDg3vG34U//ALRvfwGzH/L9EJk/Z/EYoONJohpgue7QNRjwCdp2KOzHAvoVHUqoAcImDI2SIK2Ps3gwyhTYQHECCIABcXHUd8SSqL9JeWkVmua3a0kwS4WiYts2KtZG2aXhSjaKhRbO9PcDczuHyUrkmWPqQ0feMf1911cKXYpzCIIPHbJhEp0LDG2ReHyc1RIJE8OHBCvkPdjbJ+BV2y/KixukwmmOwj3PIvuE8uvvVXqNF3ppmeZlhC0jft/X8/RNMdRPDYBPMHYtBzTIi4NIAnxW3BsRPqFGUcr7172xHgaDO4yS7ba35hOsrZXLCkQvYPGmniqRmPFpJ4B1nO6gSvSeCxlOoJpva4fwkFYj2d7IluIcHahLSRFiIi589itH7CjT43ARY239FcpNeDM1F9Wagk3FZ0yliaZ8Fd/QknZ1Kt3Z2rUdRBqnU6TflNlYpWVuKXklEYRAI0wp0iQQKAAgiQQAEEEUqAMnZ7Tuij8bTmpIuQBbf1T4Hxn53Jni2HVI2wLDb1XNj3To5eyL4CoRO/ryT362S2bTslM6RBiRHMbUuxmmN4nzC02zCOsNBZ4gSOVvVc161xptEAcghScfZbJ4CLoqjpAOmIEDfJ3lQ+hCH+WuDDpdsNwTG/lwXfaDBNdTMmfCQG2M23KLawvMGdiUwtMNtv4quTN2Btx5I7stlXduGoXDQPMXVwqWHFMaICk6JshFsvwR/wBbG4A++ExrZuNWl1JwP+kj4pXN8mdUMscWnkSPUFdZBkQoyXOc9zgAS4l2yYiTzKGiOgzzHNWU2an+EEwJFyTsAG8pTs+wPl5dpJJAaBGmDcEneU9zbAAuYYnTJA52v6JzTqTtiOCbHBLlmbUZX7UNWDRXbpt4HknmS25Uh3mpx1bI3JlVYDXZH+W/4tTkGPfZWGd9EGPEeU/FWbLGRTb0VZ1XtYG8fBWjLv3TOisgIx0giRqwAIijRFBISCCCAAggggkyDV9oUgasVOMgBKn2z87lzTpg1HSb6RHVc6HdN+bsoKn4Z3gFTFDQ5oJdpA4+tz5KKxTg1uo77RMX2hQ1SqT7f9Fe5bGWaD6bPVLc3USSzXNvERT3bzv6cExrZ9Ue0zAPECCOI5JlVBHsn3G4KZ1H31e53uVDk2elx/TtPjiko9PJK5X2ifRMOJew7QTfqCfgrYxzarQ5jpBuCPzH5LOqoXeXZnUoOlhsdrTdp6hQU6rQxn90OGaFhsXBh1iLFS+GxYVCq9pKdQAlpp1B/qa7kTtSuV9oqbnadWh3B2z3FMmcmennH3I0TvpFkg/ULjSepI/IqEdiHxIJ6jTHqq9j+2TmnS06oMOs2PNS2V48M5uolzOINSzxG6xn3pOm+BCYZFmrK07njaNoLeLSpPRzgFXRXFo5mpjOGRxmqZzqBr0yP8t2z+YKSxFPTHMkqCY0isOVM/8AIKfYQYJ93RMuRJcUE1niAO8qzYQeBvRVCtWOqQrbgnyxvRWQK2Lo0QRpwAiKNBQMcoI0FBISCNBAGNavGfncmuId4zusFzicaGuMNLumzzUbXxrifE3TusuddTbPSaf6ZPLGKyKl+x3jMSXOJ0g++Y+YTR9QwZEJrWsfDZcVsT4L70N2z0EIRxQ2xVJB061km8yPnim5qRCVB2dApF3WHqSbguqot6rhpkSoBibgk3UwUs5EpKpKxCqx9mydPCTp8kbsMbzslL8OqKo+yBFiiiWweMNJzXt2iPQHarvlOetrNLfZfOqNoI/h/RZuypcDkpV1F1E0yTDiNUDa0bp63smjNxKNbo8WqVS4l4Zf6b//ANDP/Gf+QUk91lXcuxRe+m8iCaBcRz1gFTJqLTE8bki4S2vwKVXCOatWXH7Nn8oVOewnYCVbcFUAY0cAE8WkV0yQBXQTP6wOa6GKCZzj8jKEh2USbfWwj+tBLvXyPsY4IRQkPrIR9+EbkG1i6CQ78I++CncgpmDGrtISDnyjp0eb+molFiKTQJJ07rnfuC559GukNKzvFCYYp944D4/2Tlzr22qPpgvcY3nf5bUyRmzT4pAe+TbontV0HpC7oZLUF4bxsU1zFpY64IkRe3P56JlHc6RmyZXhg8kkOamwJh9YLHXFuKFHETZrXOPAAnzhHQovquDGNc9x+61pLrbfCJNk8cb8mTU6+DS9N8/r/tnVTE8Ahhdb3tYxpe9xgNaJJPIK65V9F+Je0Oqvp0d+lwNR3IENcAPMo8Fmrsqe6i/D0zN+8YTrc2fxcOUe9WqMK4Ryc2sz7vf/AERnazIPqdKk41Jc8HW2B4XW9mNov6c1XQZCle1OMq42qHtaXNAIaG+IgWmRxNvJFk2QVHFoqtLGi5naRwH6qmUKVnRwa7mpu+CQyHL2tacTV9hglo4kTf8ATmo2pjjUeXv2uMwNw3BWDtHhq1RrKVKnLB4nRABIs1tzsG3y4KEZ2ZxRPstHVwVKRfg1MbeSb5fT8ImslzUNcNVxp07dgJB+P5q4ZNnFIvIkE/xW2bYlZxXwpoNJqOZI2AOBcTw0jYmFDEvLg4VIcDIABIHvT7nVEajRYNRL1I+79G608zadwPRwKcNzMfhKyfDNbUY2Wt1axIj1E7lLtwQNg3oAP0UZFsqmcF4pRk4zVNGiDM28Cu/2iyNh8lR8N2dqu2BzBxL3N9JlS2E7Kx7deoeTXPA8yTPkFQ86RGxE+3MmHl1CUGNp8vJROPwjG0iym6H7iXmZ5uMkfmoAYDFD/HH+9p/6p4TlJWG1F3GJp8QuhWp8R5qpYbC1B7ddzuTWsj/cR+SkmVODR75KtW4RpE6HM4jzRgN4+qhNY/CFxq4BNUiODKy+EjLXEBwB3iRvTZ1UnajIVNnvnyPvq7PwN8k3fQogEBgHRImsd5MJM1JU2Q1H4JHC1fCEpWqA7QDHECyZs2I3P+f6IsHVDjvjxWp9h6rDhWlrWtNw8gBpc5pIl0bT1WR61ffo6xf2VQcKnoWj9CrIS5OV9WxqWG/hl8qU53rJfpeyepT7uuy7ASx+/TJBa49bj3DitQZiQjrua4FrwHNIggiQRwKts83t+TzZl+aVab9THaTskAX4gz0Wh4DNNWH7+pEgGYtJBgRwlF227E06JdXpDRTiTAloP4XCbbbOGyI0mZFKxWZv7plIxpD5tabGAeIuU04qUeOpMOMqvoyaxvbWqDDKbGjjJcfW3ooetmtesfHUcR+EHS2OYG33qKqVZclX1YFlRR3MccUW2kSFLDh++APTiYVv7HdnRiCTqDGMLdVpe6Z2Hd7PqqJgql777X6rQexmNOis0WnQZEySdQjkBHqknaXBfmy/4nKPDLwz6pRBphrXREiA48tVj6lJU87aJbh6QIA8RJ7schGmTtO5RNF4B8MU52iLHouazZ3HVO1pPpyVElfudnHcFfPJO0s2qGQWBp5OL/yCb4mrUdMuPQWHvhR2FryyWum5E9DEehURnma1aTJY6L7wDxWiGn+2zFkyKM3EtGErBseEGR0Q7ySTsEpoxoexsibNPvsUqy5PVLF/fRL9o4BlLUwkQV0CriscFcOYD/crmUNKYUyPuSiNAps3PGizmkHlf4bVIvxQaAXy2fxW23Wej3UdRibrcNe5K77uEsMZTP32+aa4nGsF9TfNRRY5wSuxQvSdWrAk2TF+Zs+7LjuABukGYfEVHXo1I3eBwF+ZEJlB+TFm1uOPEXbHgxbPxBXnsFjqZpODajS8uJLZuLAbPcqIzs7W2ClA4uLf1TjCdk6ocXEsa77p1Hw8SNN52J1GK5s5Op1kskfTr/fx/ZsdHEbtvIrsYxs6CdJ3f04rO8HSxLW6amJ1cwDPLxQD8+bhhqAQ6s597eGI4XS3+TE4q6L/AFXBzH0qsFrmkGbAtIuVg2bYMMeWNdqDXuDTxA2TzuFqeCzaWhtQSYsXXE7iQlsl7OUKbbtbVcZJdUAcSXGSYiAp9R0RFRjNNlIw/ZRlWhTIPd1tAMxLXTfxDjzHqoWr2Zxess7lziBMtjTHEOMArb6eFAEAADgAAPILs4aVHqMaGWcW+eDC3dmsQ0DU0N33N56BOMoz44WoQ5tiILXeHyP5rYMVljXbQq7mXZim7eD/ADAFRvT6lsdRJceCvv7b0T/hv/8AUj1KY1u1lV5imO6bxnU7zNgn1XsrSafZaekhSeWZNh2m9IHrJHkUr2+CzHkgnbiWjsNlDfqjO8EyXOHIE2Cma/ZrDPEPphw5k/qlstrAMA2J6KoV6ujnZXvm5PyNWZTSAADbAQLnYNi6GV0h934p2Ho1FIQafs6n+H1KH7NZw9SngC6hTRFjL9ms4HzROy1nPzT4BEVJF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data:image/jpeg;base64,/9j/4AAQSkZJRgABAQAAAQABAAD/2wCEAAkGBxQTEhUUExQWFBUXFRgUFxcUFxQUFhgUFRUXFhQVFhUYHCggGBwlHBQUITEhJSksLi4uFyAzODMsNygtLisBCgoKDg0OGxAQGjQlHyQsLSwsLyw0LCwsLCw3NCwsLCwsLCwsLCwsLCwsLCwsLywsLCwsLCwsLCwsLCw0LCwrLP/AABEIAKAA0AMBIgACEQEDEQH/xAAcAAAABwEBAAAAAAAAAAAAAAAAAQMEBQYHAgj/xABBEAABAwIDBQUEBwYGAwEAAAABAAIRAyEEBRIxQVFhcQYTIpGhMoGx8AcUI0JSwdEVM2Jy4fFDU4KSssJzouIk/8QAGwEAAgMBAQEAAAAAAAAAAAAAAAIBAwQFBgf/xAAqEQACAgEDAwMEAgMAAAAAAAAAAQIRAwQSITEzQRMyUQUiYaFSkSNxgf/aAAwDAQACEQMRAD8Amz7buv5Kz5MfsR1KrH3ndVY8nP2Q6lYMPeZ0M/aQ+JRIkFuMJ21dhJtRVawaJcYHEmPd1QAuCj70C0ifm6iXZmw/fDR5E9Exx/aGjSpvdq9kXiJ1HZPOeKLCidxmZMpM1vcAPiVAM7dUp8TSOGnxHkSIAHmVl2cdpn133Olo2DcBw9FG1M1Y3eXHlYfFLuH2G2s7cYaY8Xl/VTGX51Rqxpfc7AbE9OKwXC4mlUFy5pPFxhPaeIez2Xujbc6vX9UbiNqN/C6Cy7s928qNc1lfxNJAL5uLxJB29ZWoUagcAQZBTWI1R2gEEApIDQQCNABI0EEABdIkEEgRoIIAJBAoBAGY/ecrFk5+yHUquT4n/O5WHJv3Q6lYMPeZvzdpD9BEEYW4wnTUwzOsGDUSJANzsaN5jipAKtduq+mgDb2pvfYCfyFkMldSr55mRmXzrN4J9hu0COKrzgHOl1xERPE7VEVcwL3FzjI3DZ88UtRdDgZgefybJOo/QWxWHp6yNNjcH56plVoFt2gD3SCnVbGB27dIhdd9Ik8VNBZHMJaYG/YJ39dyVw0kkbt3xEJxi6WptrEfD5hd9z4QRu+T7wQpFsIVtJBcC4AgzciN62T6Pcx1sLAIYAC2HamiZkAwCBstu4lY/RrAE7b2cOHAjkrd2CzdtDEQ/wALaggkeyTNifM35qAatGxoBAFGE5WAI0AECgAIkEAgAwjRBGgkCCCJAARokEAZe32n/PBWHJj9kOpVdHtP+eCn8l/dDqVgxd435u0iSlGCuAugtxhFGqlfS0xxwYLd1S/TSb+iujVXvpCwveYCteC0B3k4SPIqGSupg7HkAck8o4zcbzxuUzqt2gbj6IUnAAnfAHP3eXqlLCbZQ1XEE7/d8EiHEW80wpYgjft/spOljwYEbZk/nPkjqRVB06sX4iD7vn0TilsJBFzIE3mN3CY9E30wX/wgctt9+xKUcQ0bRcjf8YUbhtvARrQYcOLhNv5geCWpXa5oJ07ibRPNNK7tdzHLje2zfCb1MUA2Gkg2O0yOXP8AqmENx+i3PXYjCllT95QIYTxYQe7d74cP9JV0asb+hfMwMRUpuMGrTEXsXUySR5PPqtlapi7QklTOguSu1wUwoSCJBAHSCCCCQIIIkABGiQQBlzT4n9P0U9kp+yHUqt0neJ3T9FV+0VGs+t9nVLG6RbU8XvuC58HWU6ORJ4uTXQutSw05Zi7S8+81D+aNuRYkmNQnm1x/7LV6n4Mnpw/l+jcxVbxHmEyztrKuHq09bQXscB4mi8eHfxhY7S7N1iYL2t3fuif+6cHsjWDg3vG34U//ALRvfwGzH/L9EJk/Z/EYoONJohpgue7QNRjwCdp2KOzHAvoVHUqoAcImDI2SIK2Ps3gwyhTYQHECCIABcXHUd8SSqL9JeWkVmua3a0kwS4WiYts2KtZG2aXhSjaKhRbO9PcDczuHyUrkmWPqQ0feMf1911cKXYpzCIIPHbJhEp0LDG2ReHyc1RIJE8OHBCvkPdjbJ+BV2y/KixukwmmOwj3PIvuE8uvvVXqNF3ppmeZlhC0jft/X8/RNMdRPDYBPMHYtBzTIi4NIAnxW3BsRPqFGUcr7172xHgaDO4yS7ba35hOsrZXLCkQvYPGmniqRmPFpJ4B1nO6gSvSeCxlOoJpva4fwkFYj2d7IluIcHahLSRFiIi589itH7CjT43ARY239FcpNeDM1F9Wagk3FZ0yliaZ8Fd/QknZ1Kt3Z2rUdRBqnU6TflNlYpWVuKXklEYRAI0wp0iQQKAAgiQQAEEEUqAMnZ7Tuij8bTmpIuQBbf1T4Hxn53Jni2HVI2wLDb1XNj3To5eyL4CoRO/ryT362S2bTslM6RBiRHMbUuxmmN4nzC02zCOsNBZ4gSOVvVc161xptEAcghScfZbJ4CLoqjpAOmIEDfJ3lQ+hCH+WuDDpdsNwTG/lwXfaDBNdTMmfCQG2M23KLawvMGdiUwtMNtv4quTN2Btx5I7stlXduGoXDQPMXVwqWHFMaICk6JshFsvwR/wBbG4A++ExrZuNWl1JwP+kj4pXN8mdUMscWnkSPUFdZBkQoyXOc9zgAS4l2yYiTzKGiOgzzHNWU2an+EEwJFyTsAG8pTs+wPl5dpJJAaBGmDcEneU9zbAAuYYnTJA52v6JzTqTtiOCbHBLlmbUZX7UNWDRXbpt4HknmS25Uh3mpx1bI3JlVYDXZH+W/4tTkGPfZWGd9EGPEeU/FWbLGRTb0VZ1XtYG8fBWjLv3TOisgIx0giRqwAIijRFBISCCCAAggggkyDV9oUgasVOMgBKn2z87lzTpg1HSb6RHVc6HdN+bsoKn4Z3gFTFDQ5oJdpA4+tz5KKxTg1uo77RMX2hQ1SqT7f9Fe5bGWaD6bPVLc3USSzXNvERT3bzv6cExrZ9Ue0zAPECCOI5JlVBHsn3G4KZ1H31e53uVDk2elx/TtPjiko9PJK5X2ifRMOJew7QTfqCfgrYxzarQ5jpBuCPzH5LOqoXeXZnUoOlhsdrTdp6hQU6rQxn90OGaFhsXBh1iLFS+GxYVCq9pKdQAlpp1B/qa7kTtSuV9oqbnadWh3B2z3FMmcmennH3I0TvpFkg/ULjSepI/IqEdiHxIJ6jTHqq9j+2TmnS06oMOs2PNS2V48M5uolzOINSzxG6xn3pOm+BCYZFmrK07njaNoLeLSpPRzgFXRXFo5mpjOGRxmqZzqBr0yP8t2z+YKSxFPTHMkqCY0isOVM/8AIKfYQYJ93RMuRJcUE1niAO8qzYQeBvRVCtWOqQrbgnyxvRWQK2Lo0QRpwAiKNBQMcoI0FBISCNBAGNavGfncmuId4zusFzicaGuMNLumzzUbXxrifE3TusuddTbPSaf6ZPLGKyKl+x3jMSXOJ0g++Y+YTR9QwZEJrWsfDZcVsT4L70N2z0EIRxQ2xVJB061km8yPnim5qRCVB2dApF3WHqSbguqot6rhpkSoBibgk3UwUs5EpKpKxCqx9mydPCTp8kbsMbzslL8OqKo+yBFiiiWweMNJzXt2iPQHarvlOetrNLfZfOqNoI/h/RZuypcDkpV1F1E0yTDiNUDa0bp63smjNxKNbo8WqVS4l4Zf6b//ANDP/Gf+QUk91lXcuxRe+m8iCaBcRz1gFTJqLTE8bki4S2vwKVXCOatWXH7Nn8oVOewnYCVbcFUAY0cAE8WkV0yQBXQTP6wOa6GKCZzj8jKEh2USbfWwj+tBLvXyPsY4IRQkPrIR9+EbkG1i6CQ78I++CncgpmDGrtISDnyjp0eb+molFiKTQJJ07rnfuC559GukNKzvFCYYp944D4/2Tlzr22qPpgvcY3nf5bUyRmzT4pAe+TbontV0HpC7oZLUF4bxsU1zFpY64IkRe3P56JlHc6RmyZXhg8kkOamwJh9YLHXFuKFHETZrXOPAAnzhHQovquDGNc9x+61pLrbfCJNk8cb8mTU6+DS9N8/r/tnVTE8Ahhdb3tYxpe9xgNaJJPIK65V9F+Je0Oqvp0d+lwNR3IENcAPMo8Fmrsqe6i/D0zN+8YTrc2fxcOUe9WqMK4Ryc2sz7vf/AERnazIPqdKk41Jc8HW2B4XW9mNov6c1XQZCle1OMq42qHtaXNAIaG+IgWmRxNvJFk2QVHFoqtLGi5naRwH6qmUKVnRwa7mpu+CQyHL2tacTV9hglo4kTf8ATmo2pjjUeXv2uMwNw3BWDtHhq1RrKVKnLB4nRABIs1tzsG3y4KEZ2ZxRPstHVwVKRfg1MbeSb5fT8ImslzUNcNVxp07dgJB+P5q4ZNnFIvIkE/xW2bYlZxXwpoNJqOZI2AOBcTw0jYmFDEvLg4VIcDIABIHvT7nVEajRYNRL1I+79G608zadwPRwKcNzMfhKyfDNbUY2Wt1axIj1E7lLtwQNg3oAP0UZFsqmcF4pRk4zVNGiDM28Cu/2iyNh8lR8N2dqu2BzBxL3N9JlS2E7Kx7deoeTXPA8yTPkFQ86RGxE+3MmHl1CUGNp8vJROPwjG0iym6H7iXmZ5uMkfmoAYDFD/HH+9p/6p4TlJWG1F3GJp8QuhWp8R5qpYbC1B7ddzuTWsj/cR+SkmVODR75KtW4RpE6HM4jzRgN4+qhNY/CFxq4BNUiODKy+EjLXEBwB3iRvTZ1UnajIVNnvnyPvq7PwN8k3fQogEBgHRImsd5MJM1JU2Q1H4JHC1fCEpWqA7QDHECyZs2I3P+f6IsHVDjvjxWp9h6rDhWlrWtNw8gBpc5pIl0bT1WR61ffo6xf2VQcKnoWj9CrIS5OV9WxqWG/hl8qU53rJfpeyepT7uuy7ASx+/TJBa49bj3DitQZiQjrua4FrwHNIggiQRwKts83t+TzZl+aVab9THaTskAX4gz0Wh4DNNWH7+pEgGYtJBgRwlF227E06JdXpDRTiTAloP4XCbbbOGyI0mZFKxWZv7plIxpD5tabGAeIuU04qUeOpMOMqvoyaxvbWqDDKbGjjJcfW3ooetmtesfHUcR+EHS2OYG33qKqVZclX1YFlRR3MccUW2kSFLDh++APTiYVv7HdnRiCTqDGMLdVpe6Z2Hd7PqqJgql777X6rQexmNOis0WnQZEySdQjkBHqknaXBfmy/4nKPDLwz6pRBphrXREiA48tVj6lJU87aJbh6QIA8RJ7schGmTtO5RNF4B8MU52iLHouazZ3HVO1pPpyVElfudnHcFfPJO0s2qGQWBp5OL/yCb4mrUdMuPQWHvhR2FryyWum5E9DEehURnma1aTJY6L7wDxWiGn+2zFkyKM3EtGErBseEGR0Q7ySTsEpoxoexsibNPvsUqy5PVLF/fRL9o4BlLUwkQV0CriscFcOYD/crmUNKYUyPuSiNAps3PGizmkHlf4bVIvxQaAXy2fxW23Wej3UdRibrcNe5K77uEsMZTP32+aa4nGsF9TfNRRY5wSuxQvSdWrAk2TF+Zs+7LjuABukGYfEVHXo1I3eBwF+ZEJlB+TFm1uOPEXbHgxbPxBXnsFjqZpODajS8uJLZuLAbPcqIzs7W2ClA4uLf1TjCdk6ocXEsa77p1Hw8SNN52J1GK5s5Op1kskfTr/fx/ZsdHEbtvIrsYxs6CdJ3f04rO8HSxLW6amJ1cwDPLxQD8+bhhqAQ6s597eGI4XS3+TE4q6L/AFXBzH0qsFrmkGbAtIuVg2bYMMeWNdqDXuDTxA2TzuFqeCzaWhtQSYsXXE7iQlsl7OUKbbtbVcZJdUAcSXGSYiAp9R0RFRjNNlIw/ZRlWhTIPd1tAMxLXTfxDjzHqoWr2Zxess7lziBMtjTHEOMArb6eFAEAADgAAPILs4aVHqMaGWcW+eDC3dmsQ0DU0N33N56BOMoz44WoQ5tiILXeHyP5rYMVljXbQq7mXZim7eD/ADAFRvT6lsdRJceCvv7b0T/hv/8AUj1KY1u1lV5imO6bxnU7zNgn1XsrSafZaekhSeWZNh2m9IHrJHkUr2+CzHkgnbiWjsNlDfqjO8EyXOHIE2Cma/ZrDPEPphw5k/qlstrAMA2J6KoV6ujnZXvm5PyNWZTSAADbAQLnYNi6GV0h934p2Ho1FIQafs6n+H1KH7NZw9SngC6hTRFjL9ms4HzROy1nPzT4BEVJFn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8" name="Picture 10" descr="https://encrypted-tbn2.gstatic.com/images?q=tbn:ANd9GcT7s9OCT7P-Y-qMwJ4RztP2TpEn3AEJsvmmGxh_IEwFHKMvpW5hUA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858944">
            <a:off x="5652120" y="4402659"/>
            <a:ext cx="2390775" cy="19145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66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540" name="Picture 12" descr="http://puzik-karapuzik.ru/wp-content/uploads/2013/04/1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0967483">
            <a:off x="620909" y="543123"/>
            <a:ext cx="2476500" cy="1905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9"/>
          <p:cNvSpPr txBox="1"/>
          <p:nvPr/>
        </p:nvSpPr>
        <p:spPr>
          <a:xfrm>
            <a:off x="-1548680" y="476672"/>
            <a:ext cx="184731" cy="3693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699792" y="3068960"/>
            <a:ext cx="39638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Осторожно!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" decel="500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16632"/>
            <a:ext cx="6480720" cy="16684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Правила - простые эти,</a:t>
            </a:r>
          </a:p>
          <a:p>
            <a:pPr algn="ctr">
              <a:lnSpc>
                <a:spcPct val="150000"/>
              </a:lnSpc>
            </a:pP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 запомните их, дети!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img76701341[1].jpg"/>
          <p:cNvPicPr>
            <a:picLocks noChangeAspect="1"/>
          </p:cNvPicPr>
          <p:nvPr/>
        </p:nvPicPr>
        <p:blipFill>
          <a:blip r:embed="rId2" cstate="email"/>
          <a:srcRect b="12068"/>
          <a:stretch>
            <a:fillRect/>
          </a:stretch>
        </p:blipFill>
        <p:spPr>
          <a:xfrm>
            <a:off x="2699791" y="1800176"/>
            <a:ext cx="3600401" cy="3273092"/>
          </a:xfrm>
          <a:prstGeom prst="rect">
            <a:avLst/>
          </a:prstGeom>
          <a:ln w="38100">
            <a:solidFill>
              <a:srgbClr val="FF0000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411760" y="5229200"/>
            <a:ext cx="4385496" cy="11339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Если увидишь знак такой,</a:t>
            </a:r>
          </a:p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Берегись, ни шагу туда ногой!</a:t>
            </a:r>
            <a:endParaRPr 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images.myshared.ru/323833/slide_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67543" y="260648"/>
            <a:ext cx="8256917" cy="619268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553</TotalTime>
  <Words>178</Words>
  <Application>Microsoft Office PowerPoint</Application>
  <PresentationFormat>Экран (4:3)</PresentationFormat>
  <Paragraphs>42</Paragraphs>
  <Slides>10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Тема Office</vt:lpstr>
      <vt:lpstr>Презентация PowerPoint</vt:lpstr>
      <vt:lpstr>Внимание! Опасно!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Пользователь</cp:lastModifiedBy>
  <cp:revision>90</cp:revision>
  <dcterms:created xsi:type="dcterms:W3CDTF">2014-04-17T13:08:15Z</dcterms:created>
  <dcterms:modified xsi:type="dcterms:W3CDTF">2020-07-20T05:16:44Z</dcterms:modified>
</cp:coreProperties>
</file>