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58" autoAdjust="0"/>
  </p:normalViewPr>
  <p:slideViewPr>
    <p:cSldViewPr snapToGrid="0">
      <p:cViewPr varScale="1">
        <p:scale>
          <a:sx n="82" d="100"/>
          <a:sy n="82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ED768-342C-46E0-8B23-DF9A0F352FC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9E262-6EAA-4FB1-9DDB-016F784C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2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9E262-6EAA-4FB1-9DDB-016F784C9F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2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367D-691A-46AE-945E-FE71B7C55E7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F0EE-7490-4AF3-ADD4-A08C5F091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7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367D-691A-46AE-945E-FE71B7C55E7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F0EE-7490-4AF3-ADD4-A08C5F091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367D-691A-46AE-945E-FE71B7C55E7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F0EE-7490-4AF3-ADD4-A08C5F091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7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367D-691A-46AE-945E-FE71B7C55E7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F0EE-7490-4AF3-ADD4-A08C5F091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1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367D-691A-46AE-945E-FE71B7C55E7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F0EE-7490-4AF3-ADD4-A08C5F091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4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367D-691A-46AE-945E-FE71B7C55E7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F0EE-7490-4AF3-ADD4-A08C5F091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367D-691A-46AE-945E-FE71B7C55E7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F0EE-7490-4AF3-ADD4-A08C5F091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8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367D-691A-46AE-945E-FE71B7C55E7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F0EE-7490-4AF3-ADD4-A08C5F091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8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367D-691A-46AE-945E-FE71B7C55E7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F0EE-7490-4AF3-ADD4-A08C5F091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7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367D-691A-46AE-945E-FE71B7C55E7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F0EE-7490-4AF3-ADD4-A08C5F091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367D-691A-46AE-945E-FE71B7C55E7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F0EE-7490-4AF3-ADD4-A08C5F091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A367D-691A-46AE-945E-FE71B7C55E7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1F0EE-7490-4AF3-ADD4-A08C5F091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2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88166" y="680224"/>
            <a:ext cx="6255834" cy="160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Лето ах, лето!</a:t>
            </a:r>
            <a:endParaRPr lang="ru-RU" sz="8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2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3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0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9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7" y="156117"/>
            <a:ext cx="5143500" cy="6545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518" y="156117"/>
            <a:ext cx="5143500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7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36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2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38" y="0"/>
            <a:ext cx="6940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5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5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16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</Words>
  <Application>Microsoft Office PowerPoint</Application>
  <PresentationFormat>Широкоэкранный</PresentationFormat>
  <Paragraphs>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</cp:revision>
  <dcterms:created xsi:type="dcterms:W3CDTF">2020-07-21T15:52:35Z</dcterms:created>
  <dcterms:modified xsi:type="dcterms:W3CDTF">2020-07-21T17:09:15Z</dcterms:modified>
</cp:coreProperties>
</file>