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56" r:id="rId3"/>
    <p:sldId id="286" r:id="rId4"/>
    <p:sldId id="291" r:id="rId5"/>
    <p:sldId id="271" r:id="rId6"/>
    <p:sldId id="275" r:id="rId7"/>
    <p:sldId id="278" r:id="rId8"/>
    <p:sldId id="279" r:id="rId9"/>
    <p:sldId id="260" r:id="rId10"/>
    <p:sldId id="268" r:id="rId11"/>
    <p:sldId id="269" r:id="rId12"/>
    <p:sldId id="288" r:id="rId13"/>
    <p:sldId id="267" r:id="rId14"/>
    <p:sldId id="290" r:id="rId15"/>
    <p:sldId id="289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E3123-4664-4F5D-B6B9-10D5C6B8E254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F5FF81-CC12-4B9A-BB99-C67A07369694}">
      <dgm:prSet/>
      <dgm:spPr/>
      <dgm:t>
        <a:bodyPr/>
        <a:lstStyle/>
        <a:p>
          <a:pPr rtl="0"/>
          <a:r>
            <a:rPr lang="ru-RU" dirty="0" smtClean="0"/>
            <a:t>С какими государствами граничит Казахстан? </a:t>
          </a:r>
          <a:endParaRPr lang="ru-RU" dirty="0"/>
        </a:p>
      </dgm:t>
    </dgm:pt>
    <dgm:pt modelId="{FE762BDD-EB96-4BFF-B6DB-9C5B2095DBA0}" type="parTrans" cxnId="{F157C000-B928-4970-9E76-3AD97FB88BE9}">
      <dgm:prSet/>
      <dgm:spPr/>
      <dgm:t>
        <a:bodyPr/>
        <a:lstStyle/>
        <a:p>
          <a:endParaRPr lang="ru-RU"/>
        </a:p>
      </dgm:t>
    </dgm:pt>
    <dgm:pt modelId="{8E2FB083-A849-40EB-A639-55822E1D7C74}" type="sibTrans" cxnId="{F157C000-B928-4970-9E76-3AD97FB88BE9}">
      <dgm:prSet/>
      <dgm:spPr/>
      <dgm:t>
        <a:bodyPr/>
        <a:lstStyle/>
        <a:p>
          <a:endParaRPr lang="ru-RU"/>
        </a:p>
      </dgm:t>
    </dgm:pt>
    <dgm:pt modelId="{7531708D-2E54-4B4D-B2E1-C01B66EDD9E4}">
      <dgm:prSet/>
      <dgm:spPr/>
      <dgm:t>
        <a:bodyPr/>
        <a:lstStyle/>
        <a:p>
          <a:pPr rtl="0"/>
          <a:r>
            <a:rPr lang="ru-RU" dirty="0" smtClean="0"/>
            <a:t>С каким государством Казахстан имеет более протяженную границу? </a:t>
          </a:r>
          <a:endParaRPr lang="ru-RU" dirty="0"/>
        </a:p>
      </dgm:t>
    </dgm:pt>
    <dgm:pt modelId="{44076294-62DA-44AF-8667-30685EC0FCF5}" type="parTrans" cxnId="{CFEFBF0C-B593-45FD-9AFB-9BDB589C2CF4}">
      <dgm:prSet/>
      <dgm:spPr/>
      <dgm:t>
        <a:bodyPr/>
        <a:lstStyle/>
        <a:p>
          <a:endParaRPr lang="ru-RU"/>
        </a:p>
      </dgm:t>
    </dgm:pt>
    <dgm:pt modelId="{C87847F7-C1C7-47C2-8043-3383071821D6}" type="sibTrans" cxnId="{CFEFBF0C-B593-45FD-9AFB-9BDB589C2CF4}">
      <dgm:prSet/>
      <dgm:spPr/>
      <dgm:t>
        <a:bodyPr/>
        <a:lstStyle/>
        <a:p>
          <a:endParaRPr lang="ru-RU"/>
        </a:p>
      </dgm:t>
    </dgm:pt>
    <dgm:pt modelId="{84B28762-376F-4D36-ABD8-15B0818BA829}" type="pres">
      <dgm:prSet presAssocID="{F40E3123-4664-4F5D-B6B9-10D5C6B8E2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0E500C-67E3-4317-AC83-2959B9E08050}" type="pres">
      <dgm:prSet presAssocID="{F40E3123-4664-4F5D-B6B9-10D5C6B8E254}" presName="ribbon" presStyleLbl="node1" presStyleIdx="0" presStyleCnt="1"/>
      <dgm:spPr/>
    </dgm:pt>
    <dgm:pt modelId="{777BE7B4-20A1-4750-8CF2-287A4292A3D5}" type="pres">
      <dgm:prSet presAssocID="{F40E3123-4664-4F5D-B6B9-10D5C6B8E25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1FC0C-B4B7-459F-9CB5-601D727A8F62}" type="pres">
      <dgm:prSet presAssocID="{F40E3123-4664-4F5D-B6B9-10D5C6B8E25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7C000-B928-4970-9E76-3AD97FB88BE9}" srcId="{F40E3123-4664-4F5D-B6B9-10D5C6B8E254}" destId="{BBF5FF81-CC12-4B9A-BB99-C67A07369694}" srcOrd="0" destOrd="0" parTransId="{FE762BDD-EB96-4BFF-B6DB-9C5B2095DBA0}" sibTransId="{8E2FB083-A849-40EB-A639-55822E1D7C74}"/>
    <dgm:cxn modelId="{ED310271-0705-436F-881F-8A4870C4D76D}" type="presOf" srcId="{7531708D-2E54-4B4D-B2E1-C01B66EDD9E4}" destId="{0151FC0C-B4B7-459F-9CB5-601D727A8F62}" srcOrd="0" destOrd="0" presId="urn:microsoft.com/office/officeart/2005/8/layout/arrow6"/>
    <dgm:cxn modelId="{859794E6-EA98-40B9-BC76-A53E1A58A94B}" type="presOf" srcId="{BBF5FF81-CC12-4B9A-BB99-C67A07369694}" destId="{777BE7B4-20A1-4750-8CF2-287A4292A3D5}" srcOrd="0" destOrd="0" presId="urn:microsoft.com/office/officeart/2005/8/layout/arrow6"/>
    <dgm:cxn modelId="{CFEFBF0C-B593-45FD-9AFB-9BDB589C2CF4}" srcId="{F40E3123-4664-4F5D-B6B9-10D5C6B8E254}" destId="{7531708D-2E54-4B4D-B2E1-C01B66EDD9E4}" srcOrd="1" destOrd="0" parTransId="{44076294-62DA-44AF-8667-30685EC0FCF5}" sibTransId="{C87847F7-C1C7-47C2-8043-3383071821D6}"/>
    <dgm:cxn modelId="{1A5E52E3-13DE-40BA-972E-5AE77255A5BA}" type="presOf" srcId="{F40E3123-4664-4F5D-B6B9-10D5C6B8E254}" destId="{84B28762-376F-4D36-ABD8-15B0818BA829}" srcOrd="0" destOrd="0" presId="urn:microsoft.com/office/officeart/2005/8/layout/arrow6"/>
    <dgm:cxn modelId="{CC137B54-B66E-4E87-B195-C3125BE563A1}" type="presParOf" srcId="{84B28762-376F-4D36-ABD8-15B0818BA829}" destId="{360E500C-67E3-4317-AC83-2959B9E08050}" srcOrd="0" destOrd="0" presId="urn:microsoft.com/office/officeart/2005/8/layout/arrow6"/>
    <dgm:cxn modelId="{51C8E936-A0DF-4DC5-8061-2366FB59F981}" type="presParOf" srcId="{84B28762-376F-4D36-ABD8-15B0818BA829}" destId="{777BE7B4-20A1-4750-8CF2-287A4292A3D5}" srcOrd="1" destOrd="0" presId="urn:microsoft.com/office/officeart/2005/8/layout/arrow6"/>
    <dgm:cxn modelId="{540B702C-22F5-410A-944A-F3CC684B1B59}" type="presParOf" srcId="{84B28762-376F-4D36-ABD8-15B0818BA829}" destId="{0151FC0C-B4B7-459F-9CB5-601D727A8F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E500C-67E3-4317-AC83-2959B9E08050}">
      <dsp:nvSpPr>
        <dsp:cNvPr id="0" name=""/>
        <dsp:cNvSpPr/>
      </dsp:nvSpPr>
      <dsp:spPr>
        <a:xfrm>
          <a:off x="0" y="456847"/>
          <a:ext cx="6192837" cy="247713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BE7B4-20A1-4750-8CF2-287A4292A3D5}">
      <dsp:nvSpPr>
        <dsp:cNvPr id="0" name=""/>
        <dsp:cNvSpPr/>
      </dsp:nvSpPr>
      <dsp:spPr>
        <a:xfrm>
          <a:off x="743140" y="890346"/>
          <a:ext cx="2043636" cy="12137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какими государствами граничит Казахстан? </a:t>
          </a:r>
          <a:endParaRPr lang="ru-RU" sz="1800" kern="1200" dirty="0"/>
        </a:p>
      </dsp:txBody>
      <dsp:txXfrm>
        <a:off x="743140" y="890346"/>
        <a:ext cx="2043636" cy="1213796"/>
      </dsp:txXfrm>
    </dsp:sp>
    <dsp:sp modelId="{0151FC0C-B4B7-459F-9CB5-601D727A8F62}">
      <dsp:nvSpPr>
        <dsp:cNvPr id="0" name=""/>
        <dsp:cNvSpPr/>
      </dsp:nvSpPr>
      <dsp:spPr>
        <a:xfrm>
          <a:off x="3096418" y="1286687"/>
          <a:ext cx="2415206" cy="12137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каким государством Казахстан имеет более протяженную границу? </a:t>
          </a:r>
          <a:endParaRPr lang="ru-RU" sz="1800" kern="1200" dirty="0"/>
        </a:p>
      </dsp:txBody>
      <dsp:txXfrm>
        <a:off x="3096418" y="1286687"/>
        <a:ext cx="2415206" cy="121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9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err="1" smtClean="0"/>
              <a:t>Акмолинская</a:t>
            </a:r>
            <a:r>
              <a:rPr lang="ru-RU" sz="3200" b="1" dirty="0" smtClean="0"/>
              <a:t> </a:t>
            </a:r>
            <a:r>
              <a:rPr lang="ru-RU" sz="3200" b="1" dirty="0"/>
              <a:t>область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Атбасарский</a:t>
            </a:r>
            <a:r>
              <a:rPr lang="ru-RU" sz="3200" b="1" dirty="0" smtClean="0"/>
              <a:t> район</a:t>
            </a:r>
          </a:p>
          <a:p>
            <a:pPr marL="0" indent="0" algn="ctr">
              <a:buNone/>
            </a:pPr>
            <a:r>
              <a:rPr lang="ru-RU" sz="3200" b="1" dirty="0" smtClean="0"/>
              <a:t>Город Атбасар</a:t>
            </a:r>
          </a:p>
          <a:p>
            <a:pPr marL="0" indent="0" algn="ctr">
              <a:buNone/>
            </a:pPr>
            <a:r>
              <a:rPr lang="ru-RU" sz="3200" b="1" dirty="0" smtClean="0"/>
              <a:t>КГУ «Средняя школа №1»</a:t>
            </a:r>
          </a:p>
          <a:p>
            <a:pPr marL="0" indent="0" algn="ctr">
              <a:buNone/>
            </a:pPr>
            <a:r>
              <a:rPr lang="ru-RU" sz="3200" b="1" dirty="0" smtClean="0"/>
              <a:t>Маркер Любовь Михайловна</a:t>
            </a:r>
            <a:endParaRPr lang="ru-RU" dirty="0"/>
          </a:p>
        </p:txBody>
      </p:sp>
      <p:pic>
        <p:nvPicPr>
          <p:cNvPr id="2" name="Музыка для души - Домбра [3]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67247">
            <a:off x="8070850" y="24130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25538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Альбина\Documents\КАЗАХСТАН\картинки Казахстан\казахский орнамент\1310800621_serdce0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</a:blip>
          <a:srcRect l="4124" t="5842" r="3783" b="6532"/>
          <a:stretch>
            <a:fillRect/>
          </a:stretch>
        </p:blipFill>
        <p:spPr bwMode="auto">
          <a:xfrm>
            <a:off x="179512" y="5805264"/>
            <a:ext cx="964907" cy="864096"/>
          </a:xfrm>
          <a:prstGeom prst="rect">
            <a:avLst/>
          </a:prstGeom>
          <a:noFill/>
        </p:spPr>
      </p:pic>
      <p:sp>
        <p:nvSpPr>
          <p:cNvPr id="11275" name="TextBox 25"/>
          <p:cNvSpPr txBox="1">
            <a:spLocks noChangeArrowheads="1"/>
          </p:cNvSpPr>
          <p:nvPr/>
        </p:nvSpPr>
        <p:spPr bwMode="auto">
          <a:xfrm>
            <a:off x="395288" y="330295"/>
            <a:ext cx="5616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i="1" dirty="0" err="1" smtClean="0">
                <a:solidFill>
                  <a:srgbClr val="FF0000"/>
                </a:solidFill>
              </a:rPr>
              <a:t>Жауап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бер</a:t>
            </a:r>
            <a:r>
              <a:rPr lang="ru-RU" sz="4000" b="1" i="1" dirty="0" smtClean="0">
                <a:solidFill>
                  <a:srgbClr val="FF0000"/>
                </a:solidFill>
              </a:rPr>
              <a:t>! Ответь-ка!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1276" name="Picture 4" descr="C:\Users\Альбина\Documents\ВСЕ КАРТИНКИ\Звезды Феерверки\769abd37cc6b0994b223514c27c081d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9763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4374039"/>
              </p:ext>
            </p:extLst>
          </p:nvPr>
        </p:nvGraphicFramePr>
        <p:xfrm>
          <a:off x="1371600" y="1409735"/>
          <a:ext cx="6192837" cy="339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119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4039">
            <a:off x="74613" y="290513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Users\Альбина\Documents\КАЗАХСТАН\картинки Казахстан\казахский орнамент\1310800621_serdce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rcRect l="4124" t="5842" r="3783" b="6532"/>
          <a:stretch>
            <a:fillRect/>
          </a:stretch>
        </p:blipFill>
        <p:spPr bwMode="auto">
          <a:xfrm>
            <a:off x="7956376" y="5805264"/>
            <a:ext cx="964907" cy="864096"/>
          </a:xfrm>
          <a:prstGeom prst="rect">
            <a:avLst/>
          </a:prstGeom>
          <a:noFill/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C:\Users\Альбина\Documents\ВСЕ КАРТИНКИ\Звезды Феерверки\94087a008b0d7e9243e6b1ddf3ccbc9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93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"/>
            <a:ext cx="8065591" cy="48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510367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Россия</a:t>
            </a:r>
            <a:r>
              <a:rPr lang="ru-RU" sz="28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, Узбекистан, Кыргызстан, Туркменистан,  Китай</a:t>
            </a: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    С  </a:t>
            </a:r>
            <a:r>
              <a:rPr lang="ru-RU" sz="28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Россией - 6467 км. </a:t>
            </a:r>
            <a:endParaRPr lang="ru-RU" sz="2800" dirty="0">
              <a:solidFill>
                <a:srgbClr val="FF000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242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474720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</a:rPr>
              <a:t>Отан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менің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</a:rPr>
              <a:t>ата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анам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Отан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досым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баурым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Отан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өлкем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астанам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Отан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</a:rPr>
              <a:t>аудан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ауылым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Казахстан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— наше счастье!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Казахстан — наша гордость!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Казахстан — наш общий дом!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Родина — в которой мы живём!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1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1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589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00B0F0"/>
                </a:solidFill>
              </a:rPr>
              <a:t>Р1А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67644" y="3717032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00B0F0"/>
                </a:solidFill>
              </a:rPr>
              <a:t>АЗХАСКТНА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8266" y="3876003"/>
            <a:ext cx="6630117" cy="1776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КАЗАХСТАН.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3583" y="1916832"/>
            <a:ext cx="53285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РОДИНА -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7199" y="778781"/>
            <a:ext cx="2880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Моя 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Альбина\Documents\КАЗАХСТАН\картинки Казахстан\1349070978_monument-nezavismost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4744"/>
            <a:ext cx="12509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8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31430"/>
            <a:ext cx="4374175" cy="3469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" y="3446017"/>
            <a:ext cx="4668010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0"/>
            <a:ext cx="4764021" cy="68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667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Смотрю на небо голубое: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5505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Там высоко парит орёл,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591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Восходит солнце золотое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1258888" y="1773238"/>
            <a:ext cx="6153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Над птицей, будто ореол.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1476375" y="2276475"/>
            <a:ext cx="573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боли мне знакомо это</a:t>
            </a:r>
          </a:p>
        </p:txBody>
      </p:sp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1476375" y="2781300"/>
            <a:ext cx="5857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Видение сквозь пики гор,</a:t>
            </a:r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1116013" y="3213100"/>
            <a:ext cx="6715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Осталось лишь добавить сбоку</a:t>
            </a:r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1476375" y="3716338"/>
            <a:ext cx="5819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Национальный наш узор.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116013" y="4149725"/>
            <a:ext cx="6886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Флаг, независимый и гордый,</a:t>
            </a:r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1476375" y="4652963"/>
            <a:ext cx="6048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Народом государству дан,</a:t>
            </a:r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Пусть же всегда хранит свободу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1403350" y="5734050"/>
            <a:ext cx="6457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Наш суверенный Казахстан!</a:t>
            </a:r>
          </a:p>
        </p:txBody>
      </p:sp>
    </p:spTree>
    <p:extLst>
      <p:ext uri="{BB962C8B-B14F-4D97-AF65-F5344CB8AC3E}">
        <p14:creationId xmlns:p14="http://schemas.microsoft.com/office/powerpoint/2010/main" val="3442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6767e01779e22f8c516793c3ba671d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50825" y="1052513"/>
            <a:ext cx="864235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Қазақстан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- </a:t>
            </a:r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менің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Отаным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323850" y="3429000"/>
            <a:ext cx="8569325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Моя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Отчизна - Казахстан!</a:t>
            </a:r>
            <a:endParaRPr lang="ru-RU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4039">
            <a:off x="74613" y="290513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Users\Альбина\Documents\КАЗАХСТАН\картинки Казахстан\казахский орнамент\1310800621_serdce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rcRect l="4124" t="5842" r="3783" b="6532"/>
          <a:stretch>
            <a:fillRect/>
          </a:stretch>
        </p:blipFill>
        <p:spPr bwMode="auto">
          <a:xfrm>
            <a:off x="7956376" y="5805264"/>
            <a:ext cx="964907" cy="864096"/>
          </a:xfrm>
          <a:prstGeom prst="rect">
            <a:avLst/>
          </a:prstGeom>
          <a:noFill/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14053" y="354392"/>
            <a:ext cx="15247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dirty="0" smtClean="0">
                <a:solidFill>
                  <a:schemeClr val="accent6">
                    <a:lumMod val="75000"/>
                  </a:schemeClr>
                </a:solidFill>
              </a:rPr>
              <a:t>Жауап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300" name="Picture 2" descr="C:\Users\Альбина\Documents\ВСЕ КАРТИНКИ\Звезды Феерверки\94087a008b0d7e9243e6b1ddf3ccbc9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93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62674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4725144"/>
            <a:ext cx="7488832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kk-KZ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ҚАЗАҚСТАН РЕСПУБЛИКАСЫ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0" hangingPunct="0">
              <a:defRPr/>
            </a:pP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67247">
            <a:off x="8070850" y="24130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25538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Альбина\Documents\КАЗАХСТАН\картинки Казахстан\казахский орнамент\1310800621_serdce0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10000" contrast="40000"/>
          </a:blip>
          <a:srcRect l="4124" t="5842" r="3783" b="6532"/>
          <a:stretch>
            <a:fillRect/>
          </a:stretch>
        </p:blipFill>
        <p:spPr bwMode="auto">
          <a:xfrm>
            <a:off x="179512" y="5805264"/>
            <a:ext cx="964907" cy="864096"/>
          </a:xfrm>
          <a:prstGeom prst="rect">
            <a:avLst/>
          </a:prstGeom>
          <a:noFill/>
        </p:spPr>
      </p:pic>
      <p:sp>
        <p:nvSpPr>
          <p:cNvPr id="9227" name="TextBox 25"/>
          <p:cNvSpPr txBox="1">
            <a:spLocks noChangeArrowheads="1"/>
          </p:cNvSpPr>
          <p:nvPr/>
        </p:nvSpPr>
        <p:spPr bwMode="auto">
          <a:xfrm>
            <a:off x="3890000" y="764704"/>
            <a:ext cx="42437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3200" b="1" i="1" dirty="0" smtClean="0">
                <a:solidFill>
                  <a:srgbClr val="C00000"/>
                </a:solidFill>
              </a:rPr>
              <a:t>       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Есіңе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err="1">
                <a:solidFill>
                  <a:srgbClr val="C00000"/>
                </a:solidFill>
              </a:rPr>
              <a:t>түсір</a:t>
            </a:r>
            <a:r>
              <a:rPr lang="ru-RU" sz="4400" b="1" i="1" dirty="0">
                <a:solidFill>
                  <a:srgbClr val="C00000"/>
                </a:solidFill>
              </a:rPr>
              <a:t>!  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4400" b="1" i="1" dirty="0" smtClean="0">
                <a:solidFill>
                  <a:srgbClr val="C00000"/>
                </a:solidFill>
              </a:rPr>
              <a:t>   </a:t>
            </a:r>
            <a:r>
              <a:rPr lang="ru-RU" sz="4400" b="1" i="1" dirty="0">
                <a:solidFill>
                  <a:srgbClr val="C00000"/>
                </a:solidFill>
              </a:rPr>
              <a:t>Вспоминай-ка</a:t>
            </a:r>
            <a:r>
              <a:rPr lang="ru-RU" sz="4400" b="1" i="1" dirty="0" smtClean="0">
                <a:solidFill>
                  <a:srgbClr val="C00000"/>
                </a:solidFill>
              </a:rPr>
              <a:t>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9228" name="Picture 4" descr="C:\Users\Альбина\Documents\ВСЕ КАРТИНКИ\Звезды Феерверки\769abd37cc6b0994b223514c27c081d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9763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829300" y="2780928"/>
            <a:ext cx="612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ru-RU" sz="6000" dirty="0" err="1" smtClean="0">
                <a:solidFill>
                  <a:srgbClr val="0070C0"/>
                </a:solidFill>
                <a:latin typeface="Calibri" pitchFamily="34" charset="0"/>
              </a:rPr>
              <a:t>Қазақстан</a:t>
            </a:r>
            <a:r>
              <a:rPr lang="ru-RU" sz="6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6000" dirty="0" err="1" smtClean="0">
                <a:solidFill>
                  <a:srgbClr val="0070C0"/>
                </a:solidFill>
                <a:latin typeface="Calibri" pitchFamily="34" charset="0"/>
              </a:rPr>
              <a:t>президенті</a:t>
            </a:r>
            <a:r>
              <a:rPr lang="ru-RU" sz="60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6000" dirty="0" err="1" smtClean="0">
                <a:solidFill>
                  <a:srgbClr val="0070C0"/>
                </a:solidFill>
                <a:latin typeface="Calibri" pitchFamily="34" charset="0"/>
              </a:rPr>
              <a:t>кім</a:t>
            </a:r>
            <a:r>
              <a:rPr lang="ru-RU" sz="6000" dirty="0" smtClean="0">
                <a:solidFill>
                  <a:srgbClr val="0070C0"/>
                </a:solidFill>
                <a:latin typeface="Calibri" pitchFamily="34" charset="0"/>
              </a:rPr>
              <a:t>?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endParaRPr 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366433"/>
            <a:ext cx="2160240" cy="287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4793504" cy="129588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Ойлан</a:t>
            </a:r>
            <a:r>
              <a:rPr lang="ru-RU" dirty="0" smtClean="0">
                <a:solidFill>
                  <a:srgbClr val="C00000"/>
                </a:solidFill>
              </a:rPr>
              <a:t>!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Подумай-ка!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488" y="2739985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- </a:t>
            </a:r>
            <a:r>
              <a:rPr lang="ru-RU" sz="3600" dirty="0" err="1" smtClean="0"/>
              <a:t>Отансыз</a:t>
            </a:r>
            <a:r>
              <a:rPr lang="ru-RU" sz="3600" dirty="0" smtClean="0"/>
              <a:t>  </a:t>
            </a:r>
            <a:r>
              <a:rPr lang="ru-RU" sz="3600" dirty="0"/>
              <a:t>…       - </a:t>
            </a:r>
            <a:r>
              <a:rPr lang="ru-RU" sz="3600" dirty="0" smtClean="0"/>
              <a:t> </a:t>
            </a:r>
            <a:r>
              <a:rPr lang="ru-RU" sz="3600" dirty="0" err="1" smtClean="0"/>
              <a:t>ормансыз</a:t>
            </a:r>
            <a:r>
              <a:rPr lang="ru-RU" sz="3600" dirty="0" smtClean="0"/>
              <a:t> </a:t>
            </a:r>
            <a:r>
              <a:rPr lang="ru-RU" sz="3600" dirty="0" err="1" smtClean="0"/>
              <a:t>бұлбұл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- Одна </a:t>
            </a:r>
            <a:r>
              <a:rPr lang="ru-RU" sz="3600" dirty="0"/>
              <a:t>у человека мать, одна у него </a:t>
            </a:r>
            <a:r>
              <a:rPr lang="ru-RU" sz="3600" dirty="0" smtClean="0"/>
              <a:t>и</a:t>
            </a:r>
          </a:p>
          <a:p>
            <a:r>
              <a:rPr lang="kk-KZ" sz="3600" dirty="0" smtClean="0"/>
              <a:t>    ...</a:t>
            </a:r>
            <a:endParaRPr lang="ru-RU" sz="3600" dirty="0"/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Отан</a:t>
            </a:r>
            <a:r>
              <a:rPr lang="ru-RU" sz="3600" dirty="0" smtClean="0"/>
              <a:t> </a:t>
            </a:r>
            <a:r>
              <a:rPr lang="ru-RU" sz="3600" dirty="0"/>
              <a:t>- </a:t>
            </a:r>
            <a:r>
              <a:rPr lang="ru-RU" sz="3600" dirty="0" err="1"/>
              <a:t>оттан</a:t>
            </a:r>
            <a:r>
              <a:rPr lang="ru-RU" sz="3600" dirty="0"/>
              <a:t> </a:t>
            </a:r>
            <a:r>
              <a:rPr lang="ru-RU" sz="3600" dirty="0" smtClean="0"/>
              <a:t>да  …  </a:t>
            </a:r>
          </a:p>
          <a:p>
            <a:r>
              <a:rPr lang="ru-RU" sz="3600" dirty="0" smtClean="0"/>
              <a:t>- Тот </a:t>
            </a:r>
            <a:r>
              <a:rPr lang="ru-RU" sz="3600" dirty="0"/>
              <a:t>герой, кто за </a:t>
            </a:r>
            <a:r>
              <a:rPr lang="ru-RU" sz="3600" dirty="0" smtClean="0"/>
              <a:t>Родину  … </a:t>
            </a:r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4711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Родина.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4826" y="2763480"/>
            <a:ext cx="15931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kk-KZ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дам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678" y="4401978"/>
            <a:ext cx="1786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r>
              <a:rPr lang="kk-KZ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стық</a:t>
            </a:r>
            <a:r>
              <a:rPr lang="kk-KZ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6670" y="4941168"/>
            <a:ext cx="174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горой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31" y="16024"/>
            <a:ext cx="2160240" cy="263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230</Words>
  <Application>Microsoft Office PowerPoint</Application>
  <PresentationFormat>Экран (4:3)</PresentationFormat>
  <Paragraphs>55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Р1А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Ойлан!               Подумай-ка!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Р1А</dc:title>
  <dc:creator>БАЙХАН</dc:creator>
  <cp:lastModifiedBy>HOME</cp:lastModifiedBy>
  <cp:revision>38</cp:revision>
  <dcterms:modified xsi:type="dcterms:W3CDTF">2020-07-27T18:05:53Z</dcterms:modified>
</cp:coreProperties>
</file>