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5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8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9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0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08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2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0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4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1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4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5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EE65-E86D-4694-B058-61A4ADE21F77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E540-A2F3-4D21-8DB7-73C2DD88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0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834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09424" y="751344"/>
            <a:ext cx="58320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7404D"/>
                </a:solidFill>
                <a:latin typeface="Roboto"/>
              </a:rPr>
              <a:t>Многодетные Матери — дочери Бога!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Вы красавицы мира и радость небес!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Улыбаетесь мило и смотрите строго,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Сберегая спокойствие детских сердец.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Постоянно средь звона родных голосочков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Вы несете свой подвиг любви и добра,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Расцветая душой среди хрупких цветочков,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Отдаете Вы им весь свой кладезь тепла.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Нелегко Вам порой, а порой даже трудно;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Все дела да заботы и надо терпеть.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И Вы терпите молча и правите мудро,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Вам ведь многое надобно в жизни успеть.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«Хорошо много деток» — вот правило жизни,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И его Вы избрали на век для себя,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И собою Вы служите нашей Отчизне,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Как никто и нигде, ГОРЯЧО и ЛЮБЯ!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3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50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10506" y="612845"/>
            <a:ext cx="61814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7404D"/>
                </a:solidFill>
                <a:latin typeface="Roboto"/>
              </a:rPr>
              <a:t>Дети — это взгляды глазок боязливых,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Ножек шаловливых по паркету стук.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Дети — это солнце в пасмурных мотивах,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Целый мир гипотез радостных наук.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Вечный беспорядок в золоте колечек,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Ласковых словечек шепот в полутьме,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Мирные картинки птичек и овечек,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что в уютной детской дремлют на стене.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Дети — это вечер, вечер на диване.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Сквозь окно, в тумане, блестки фонарей,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Мерный голос сказки о царе </a:t>
            </a:r>
            <a:r>
              <a:rPr lang="ru-RU" dirty="0" err="1">
                <a:solidFill>
                  <a:srgbClr val="37404D"/>
                </a:solidFill>
                <a:latin typeface="Roboto"/>
              </a:rPr>
              <a:t>Салтане</a:t>
            </a:r>
            <a:r>
              <a:rPr lang="ru-RU" dirty="0">
                <a:solidFill>
                  <a:srgbClr val="37404D"/>
                </a:solidFill>
                <a:latin typeface="Roboto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О русалках — сестрах сказочных морей.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Дети — это отдых, миг покоя краткий,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Господу в кроватке трепетный обет,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Дети — это мира нежные загадки,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7404D"/>
                </a:solidFill>
                <a:latin typeface="Roboto"/>
              </a:rPr>
              <a:t>И в самих загадках кроется ответ.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7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2536" y="1997839"/>
            <a:ext cx="38360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Мама папу повстречала –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Это сказочки начало.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Родила для папы </a:t>
            </a: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сыновей </a:t>
            </a: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–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Это будет середина.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Нет счастливее отца!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Нет у сказочки конца!</a:t>
            </a:r>
            <a:b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1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1329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63414" y="1859340"/>
            <a:ext cx="373565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Скворцы живут в скворечнике,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Очки живут в очечнике,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Лиса живет в своей норе,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Живут деревья на горе…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И у меня есть тоже дом,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Он самый лучший: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Мама в нём!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12312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4975" y="1859340"/>
            <a:ext cx="46946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Какое счастье жить на свете,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когда я в мире не одна.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Когда душа теплом согрета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и за спиной стоит семья.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Понять способны мы не сразу -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на это нужно много лет: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семья дается лишь однажды -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Дороже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... ближе.. лучше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нет!</a:t>
            </a:r>
            <a:b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6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663"/>
            <a:ext cx="12192000" cy="69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00" y="1859340"/>
            <a:ext cx="29439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Какое счастье жить на свете,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когда я в мире не одна.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Когда душа теплом согрета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за спиной стоит семья.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Понять способны мы не сразу -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на это нужно много лет: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семья дается лишь однажды -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Дороже...</a:t>
            </a:r>
            <a:r>
              <a:rPr lang="ru-RU" dirty="0" err="1">
                <a:solidFill>
                  <a:srgbClr val="000000"/>
                </a:solidFill>
                <a:latin typeface="Tahoma" panose="020B0604030504040204" pitchFamily="34" charset="0"/>
              </a:rPr>
              <a:t>ближе..лучше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 нет!</a:t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2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92537" y="2136339"/>
            <a:ext cx="3902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Семья-это слово нам многое скажет.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Семья нам с рожденья в путь жизни покажет.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И каждый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, какой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бы с ней не был момент,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Волшебней , роднее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моментов и нет.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Семья с нами рядом всегда и везде,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Она много значит в каждой судьбе.</a:t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0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29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97591" y="1859340"/>
            <a:ext cx="3423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У меня есть семья -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Мама, папа, брат и 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Лучше всех мы живем,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Песни громко мы поем.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Никому не разрешу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Обижать семью свою.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Пусть всегда живет семья -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Мама, папа, брат и я.</a:t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240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2090"/>
            <a:ext cx="7315200" cy="48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9004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34291" y="100361"/>
            <a:ext cx="2386361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Воскресенье - вот везенье!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Воскресенья так нужны!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Потому что в воскресенье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Мама делает блины.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Папа к чаю чашки моет.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Вытираем их вдвоем,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А потом мы всей 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семьей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Чай с блинами долго пьем.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А в окошко льется песня,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Я и сам запеть готов, 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Хорошо, когда мы вместе,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Даже если нет блинов.</a:t>
            </a:r>
            <a:b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3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100360"/>
            <a:ext cx="5078451" cy="3813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17" y="2341756"/>
            <a:ext cx="6774366" cy="4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82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87482" y="1443842"/>
            <a:ext cx="50068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Доверяйте любимым, не ищите изъяна,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Не пытайтесь поймать хоть </a:t>
            </a:r>
            <a:r>
              <a:rPr lang="ru-RU" sz="2000" dirty="0" smtClean="0">
                <a:solidFill>
                  <a:srgbClr val="000000"/>
                </a:solidFill>
                <a:latin typeface="Tahoma" panose="020B0604030504040204" pitchFamily="34" charset="0"/>
              </a:rPr>
              <a:t>пол- слова 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обмана…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В мелочах не копайтесь, в прошлой жизни не ройтесь.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Доверяйте… любите… просто так и не бойтесь.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Научитесь любить без упреков… укоров…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Без истерик и сцен… без чужих разговоров.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Доверяйте любимым и любите без фальши.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Наша жизнь мимолетна… будьте в ней настоящим!!!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31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57</Words>
  <Application>Microsoft Office PowerPoint</Application>
  <PresentationFormat>Широкоэкранный</PresentationFormat>
  <Paragraphs>10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22</cp:revision>
  <dcterms:created xsi:type="dcterms:W3CDTF">2020-07-28T13:42:52Z</dcterms:created>
  <dcterms:modified xsi:type="dcterms:W3CDTF">2020-07-28T15:12:19Z</dcterms:modified>
</cp:coreProperties>
</file>