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57" r:id="rId6"/>
    <p:sldId id="260" r:id="rId7"/>
    <p:sldId id="263" r:id="rId8"/>
    <p:sldId id="265" r:id="rId9"/>
    <p:sldId id="266" r:id="rId10"/>
    <p:sldId id="268" r:id="rId11"/>
    <p:sldId id="269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3581-8BFD-4F25-A455-4047AF3D684F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2D0CC-1C7F-406B-8245-620C6711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2D0CC-1C7F-406B-8245-620C67117B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ECFF1-C88E-4E57-A002-2A0CB45F88AB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116890-F26A-40B7-A718-A39831D099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51648" cy="356956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Доброта спасет мир.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Любовь Михайловна</a:t>
            </a:r>
            <a:b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esni_o_dobrote_-_Dorogoyu_Dobra_(iPle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8464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58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Продолжи предложения: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238" y="2000240"/>
            <a:ext cx="914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dirty="0" smtClean="0"/>
              <a:t>1. На занятии «Доброта спасёт мир» я узнал(а)…</a:t>
            </a:r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005064"/>
            <a:ext cx="803069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2. Теперь я понял(а), …. </a:t>
            </a:r>
            <a:endParaRPr lang="en-US" sz="3100" dirty="0" smtClean="0"/>
          </a:p>
          <a:p>
            <a:endParaRPr lang="en-US" sz="3100" dirty="0"/>
          </a:p>
          <a:p>
            <a:endParaRPr lang="en-US" sz="3100" dirty="0" smtClean="0"/>
          </a:p>
          <a:p>
            <a:r>
              <a:rPr lang="en-US" sz="3100" dirty="0" smtClean="0"/>
              <a:t>3</a:t>
            </a:r>
            <a:r>
              <a:rPr lang="ru-RU" sz="3100" dirty="0" smtClean="0"/>
              <a:t>.Прочитай стихотворение наизусть и запиши на </a:t>
            </a:r>
            <a:r>
              <a:rPr lang="ru-RU" sz="3100" dirty="0" err="1" smtClean="0"/>
              <a:t>видио</a:t>
            </a:r>
            <a:r>
              <a:rPr lang="ru-RU" sz="3100" dirty="0" smtClean="0"/>
              <a:t>.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« </a:t>
            </a:r>
            <a:r>
              <a:rPr lang="ru-RU" sz="3600" b="1" dirty="0" smtClean="0">
                <a:solidFill>
                  <a:srgbClr val="002060"/>
                </a:solidFill>
              </a:rPr>
              <a:t>Доброта</a:t>
            </a:r>
            <a:r>
              <a:rPr lang="ru-RU" sz="3600" dirty="0" smtClean="0">
                <a:solidFill>
                  <a:srgbClr val="002060"/>
                </a:solidFill>
              </a:rPr>
              <a:t> – отзывчивость, душевное расположение к людям, стремление делать добро другим».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437112"/>
            <a:ext cx="668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(</a:t>
            </a:r>
            <a:r>
              <a:rPr lang="ru-RU" sz="2000" dirty="0" smtClean="0"/>
              <a:t>«Словарь русского языка» Сергея </a:t>
            </a:r>
            <a:r>
              <a:rPr lang="ru-RU" sz="2000" dirty="0"/>
              <a:t>Ивановича </a:t>
            </a:r>
            <a:r>
              <a:rPr lang="ru-RU" sz="2000" dirty="0" smtClean="0"/>
              <a:t>Ожегова)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467" y="908720"/>
            <a:ext cx="820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быть добрым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492896"/>
            <a:ext cx="7749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А добрым человеком </a:t>
            </a:r>
            <a:r>
              <a:rPr lang="ru-RU" sz="4000" dirty="0" smtClean="0">
                <a:solidFill>
                  <a:srgbClr val="002060"/>
                </a:solidFill>
              </a:rPr>
              <a:t>рождаются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или им становятся?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996" y="4149080"/>
            <a:ext cx="89570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Добру нужно учиться у других людей</a:t>
            </a:r>
            <a:r>
              <a:rPr lang="ru-RU" sz="40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чтобы на земле было меньше зла, 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чтобы </a:t>
            </a:r>
            <a:r>
              <a:rPr lang="ru-RU" sz="4000" dirty="0">
                <a:solidFill>
                  <a:srgbClr val="FF0000"/>
                </a:solidFill>
              </a:rPr>
              <a:t>тебя уважали.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Пословицы о доброте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736"/>
            <a:ext cx="8616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Злое слово ранит, а доброе лечит.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6751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Добрые дела красят человека. </a:t>
            </a:r>
            <a:endParaRPr lang="ru-RU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928934"/>
            <a:ext cx="8897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 тому, кто добра не делает никому.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3643314"/>
            <a:ext cx="6942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дана на добрые дела.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4429132"/>
            <a:ext cx="87154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одежда украшает человека, а его добрые дела.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008287"/>
            <a:ext cx="7284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Доброе сердце лучше богатства.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7663" y="5809492"/>
            <a:ext cx="8968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Доброе слово человеку, что дождь в засуху.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1026" grpId="0"/>
      <p:bldP spid="1027" grpId="0"/>
      <p:bldP spid="1028" grpId="0"/>
      <p:bldP spid="1029" grpId="0"/>
      <p:bldP spid="10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idx="4294967295"/>
          </p:nvPr>
        </p:nvSpPr>
        <p:spPr>
          <a:xfrm>
            <a:off x="468313" y="188913"/>
            <a:ext cx="8229600" cy="6335712"/>
          </a:xfrm>
        </p:spPr>
        <p:txBody>
          <a:bodyPr>
            <a:no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3200" b="1" i="1" dirty="0" smtClean="0">
                <a:latin typeface="Monotype Corsiva" pitchFamily="66" charset="0"/>
              </a:rPr>
              <a:t>Независимо от того, ждут от тебя добро или не ждут его -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Твори добро.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endParaRPr lang="ru-RU" sz="3200" b="1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3200" b="1" i="1" dirty="0" smtClean="0">
                <a:latin typeface="Monotype Corsiva" pitchFamily="66" charset="0"/>
              </a:rPr>
              <a:t>Независимо от того, заметят твоё добро или не заметят его -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Твори добро.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3200" b="1" i="1" dirty="0" smtClean="0">
                <a:latin typeface="Monotype Corsiva" pitchFamily="66" charset="0"/>
              </a:rPr>
              <a:t>Независимо от того, принимают твоё добро или отбрасывают его -  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Твори добро.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3200" b="1" i="1" dirty="0" smtClean="0">
                <a:latin typeface="Monotype Corsiva" pitchFamily="66" charset="0"/>
              </a:rPr>
              <a:t>Независимо от того, чем будут платить тебе за добро: добром или злом -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Твори добро.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endParaRPr lang="ru-RU" sz="3200" b="1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3200" b="1" i="1" dirty="0" smtClean="0">
                <a:latin typeface="Monotype Corsiva" pitchFamily="66" charset="0"/>
              </a:rPr>
              <a:t>Твори добро и ни у кого не спрашивай разрешения,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i="1" dirty="0" smtClean="0">
                <a:latin typeface="Monotype Corsiva" pitchFamily="66" charset="0"/>
              </a:rPr>
              <a:t> </a:t>
            </a:r>
            <a:endParaRPr lang="ru-RU" sz="3200" b="1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3200" b="1" i="1" dirty="0" smtClean="0">
                <a:latin typeface="Monotype Corsiva" pitchFamily="66" charset="0"/>
              </a:rPr>
              <a:t>     Ибо никто не властен над твоим добром</a:t>
            </a:r>
          </a:p>
          <a:p>
            <a:pPr eaLnBrk="1" hangingPunct="1">
              <a:buFontTx/>
              <a:buNone/>
            </a:pPr>
            <a:r>
              <a:rPr lang="ru-RU" sz="3200" b="1" i="1" dirty="0" smtClean="0">
                <a:latin typeface="Monotype Corsiva" pitchFamily="66" charset="0"/>
              </a:rPr>
              <a:t>                                              Ш.А. </a:t>
            </a:r>
            <a:r>
              <a:rPr lang="ru-RU" sz="3200" b="1" i="1" dirty="0" err="1" smtClean="0">
                <a:latin typeface="Monotype Corsiva" pitchFamily="66" charset="0"/>
              </a:rPr>
              <a:t>Амонашвил</a:t>
            </a:r>
            <a:r>
              <a:rPr lang="ru-RU" sz="3200" i="1" dirty="0" err="1" smtClean="0">
                <a:latin typeface="Monotype Corsiva" pitchFamily="66" charset="0"/>
              </a:rPr>
              <a:t>и</a:t>
            </a: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428604"/>
            <a:ext cx="5907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Люди с ограниченными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возможностями.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1071546"/>
            <a:ext cx="212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Кто это?</a:t>
            </a:r>
            <a:endParaRPr lang="ru-RU" sz="4000" dirty="0"/>
          </a:p>
        </p:txBody>
      </p:sp>
      <p:pic>
        <p:nvPicPr>
          <p:cNvPr id="33796" name="Picture 4" descr="http://im6-tub-ru.yandex.net/i?id=113002890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304256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005064"/>
            <a:ext cx="223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Стефен</a:t>
            </a:r>
            <a:r>
              <a:rPr lang="ru-RU" b="1" dirty="0"/>
              <a:t> </a:t>
            </a:r>
            <a:r>
              <a:rPr lang="ru-RU" b="1" dirty="0" err="1" smtClean="0"/>
              <a:t>Хокинг</a:t>
            </a:r>
            <a:r>
              <a:rPr lang="ru-RU" b="1" dirty="0" smtClean="0"/>
              <a:t>- </a:t>
            </a:r>
          </a:p>
          <a:p>
            <a:r>
              <a:rPr lang="ru-RU" b="1" dirty="0" smtClean="0"/>
              <a:t>физик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861048"/>
            <a:ext cx="1756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Кристи </a:t>
            </a:r>
            <a:r>
              <a:rPr lang="ru-RU" b="1" dirty="0" smtClean="0"/>
              <a:t>Браун</a:t>
            </a:r>
          </a:p>
          <a:p>
            <a:pPr algn="ctr"/>
            <a:r>
              <a:rPr lang="ru-RU" b="1" dirty="0" smtClean="0"/>
              <a:t>художник</a:t>
            </a:r>
            <a:endParaRPr lang="ru-RU" dirty="0"/>
          </a:p>
        </p:txBody>
      </p:sp>
      <p:pic>
        <p:nvPicPr>
          <p:cNvPr id="33798" name="Picture 6" descr="http://im1-tub-ru.yandex.net/i?id=103567140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1543050" cy="14287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60032" y="3861048"/>
            <a:ext cx="227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Анна </a:t>
            </a:r>
            <a:r>
              <a:rPr lang="ru-RU" b="1" dirty="0" smtClean="0"/>
              <a:t>Макдональд </a:t>
            </a:r>
          </a:p>
          <a:p>
            <a:pPr algn="ctr"/>
            <a:r>
              <a:rPr lang="ru-RU" b="1" dirty="0" smtClean="0"/>
              <a:t>писатель </a:t>
            </a:r>
            <a:endParaRPr lang="ru-RU" dirty="0"/>
          </a:p>
        </p:txBody>
      </p:sp>
      <p:pic>
        <p:nvPicPr>
          <p:cNvPr id="33800" name="Picture 8" descr="http://im6-tub-ru.yandex.net/i?id=85456916-2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132856"/>
            <a:ext cx="1224136" cy="17655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76256" y="3501008"/>
            <a:ext cx="153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Крис</a:t>
            </a:r>
            <a:r>
              <a:rPr lang="ru-RU" b="1" dirty="0"/>
              <a:t> </a:t>
            </a:r>
            <a:r>
              <a:rPr lang="ru-RU" b="1" dirty="0" err="1" smtClean="0"/>
              <a:t>Нолан</a:t>
            </a:r>
            <a:endParaRPr lang="ru-RU" b="1" dirty="0" smtClean="0"/>
          </a:p>
          <a:p>
            <a:pPr algn="ctr"/>
            <a:r>
              <a:rPr lang="ru-RU" b="1" dirty="0" smtClean="0"/>
              <a:t>поэт</a:t>
            </a:r>
            <a:endParaRPr lang="ru-RU" dirty="0"/>
          </a:p>
        </p:txBody>
      </p:sp>
      <p:pic>
        <p:nvPicPr>
          <p:cNvPr id="33802" name="Picture 10" descr="http://im5-tub-ru.yandex.net/i?id=99400536-6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132856"/>
            <a:ext cx="1066800" cy="1428750"/>
          </a:xfrm>
          <a:prstGeom prst="rect">
            <a:avLst/>
          </a:prstGeom>
          <a:noFill/>
        </p:spPr>
      </p:pic>
      <p:pic>
        <p:nvPicPr>
          <p:cNvPr id="33804" name="Picture 12" descr="http://im5-tub-ru.yandex.net/i?id=417062288-1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952500" cy="14287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7544" y="6021288"/>
            <a:ext cx="2151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Джерри </a:t>
            </a:r>
            <a:r>
              <a:rPr lang="ru-RU" b="1" dirty="0" err="1" smtClean="0"/>
              <a:t>Джевелл</a:t>
            </a:r>
            <a:endParaRPr lang="ru-RU" b="1" dirty="0" smtClean="0"/>
          </a:p>
          <a:p>
            <a:pPr algn="ctr"/>
            <a:r>
              <a:rPr lang="ru-RU" b="1" dirty="0" smtClean="0"/>
              <a:t>телеведущая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6021288"/>
            <a:ext cx="1605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Сара </a:t>
            </a:r>
            <a:r>
              <a:rPr lang="ru-RU" b="1" dirty="0" smtClean="0"/>
              <a:t>Бернар</a:t>
            </a:r>
          </a:p>
          <a:p>
            <a:pPr algn="ctr"/>
            <a:r>
              <a:rPr lang="ru-RU" b="1" dirty="0" smtClean="0"/>
              <a:t>актриса</a:t>
            </a:r>
            <a:endParaRPr lang="ru-RU" dirty="0"/>
          </a:p>
        </p:txBody>
      </p:sp>
      <p:pic>
        <p:nvPicPr>
          <p:cNvPr id="33808" name="Picture 16" descr="http://im4-tub-ru.yandex.net/i?id=437000068-6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581128"/>
            <a:ext cx="1047750" cy="1428750"/>
          </a:xfrm>
          <a:prstGeom prst="rect">
            <a:avLst/>
          </a:prstGeom>
          <a:noFill/>
        </p:spPr>
      </p:pic>
      <p:pic>
        <p:nvPicPr>
          <p:cNvPr id="33810" name="Picture 18" descr="http://im7-tub-ru.yandex.net/i?id=162924042-3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509120"/>
            <a:ext cx="1076325" cy="14287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44008" y="6021288"/>
            <a:ext cx="225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Алексей </a:t>
            </a:r>
            <a:r>
              <a:rPr lang="ru-RU" b="1" dirty="0" err="1" smtClean="0"/>
              <a:t>Маресьев</a:t>
            </a:r>
            <a:endParaRPr lang="ru-RU" dirty="0" smtClean="0"/>
          </a:p>
          <a:p>
            <a:pPr algn="ctr"/>
            <a:r>
              <a:rPr lang="ru-RU" b="1" dirty="0" smtClean="0"/>
              <a:t>лётчик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6021288"/>
            <a:ext cx="1930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Лев </a:t>
            </a:r>
            <a:r>
              <a:rPr lang="ru-RU" b="1" dirty="0" smtClean="0"/>
              <a:t>Понтрягин</a:t>
            </a:r>
          </a:p>
          <a:p>
            <a:pPr algn="ctr"/>
            <a:r>
              <a:rPr lang="ru-RU" b="1" dirty="0"/>
              <a:t> </a:t>
            </a:r>
            <a:r>
              <a:rPr lang="ru-RU" b="1" dirty="0" smtClean="0"/>
              <a:t>математик</a:t>
            </a:r>
            <a:endParaRPr lang="ru-RU" b="1" dirty="0"/>
          </a:p>
        </p:txBody>
      </p:sp>
      <p:pic>
        <p:nvPicPr>
          <p:cNvPr id="33812" name="Picture 20" descr="http://im5-tub-ru.yandex.net/i?id=96594142-1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581128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2" grpId="0"/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инклюзивное образовани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7616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71488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Инклюзивное образование</a:t>
            </a:r>
            <a:r>
              <a:rPr lang="ru-RU" sz="2400" dirty="0" smtClean="0"/>
              <a:t> (</a:t>
            </a:r>
            <a:r>
              <a:rPr lang="ru-RU" sz="2400" dirty="0" smtClean="0">
                <a:solidFill>
                  <a:srgbClr val="0070C0"/>
                </a:solidFill>
              </a:rPr>
              <a:t>фр. </a:t>
            </a:r>
            <a:r>
              <a:rPr lang="ru-RU" sz="2400" b="1" i="1" dirty="0" smtClean="0">
                <a:solidFill>
                  <a:srgbClr val="0070C0"/>
                </a:solidFill>
              </a:rPr>
              <a:t>inclusif</a:t>
            </a:r>
            <a:r>
              <a:rPr lang="ru-RU" sz="2400" dirty="0" smtClean="0"/>
              <a:t>-включающий в себя, </a:t>
            </a:r>
            <a:r>
              <a:rPr lang="ru-RU" sz="2400" dirty="0" smtClean="0">
                <a:solidFill>
                  <a:srgbClr val="0070C0"/>
                </a:solidFill>
              </a:rPr>
              <a:t>лат. </a:t>
            </a:r>
            <a:r>
              <a:rPr lang="ru-RU" sz="2400" b="1" i="1" dirty="0" smtClean="0">
                <a:solidFill>
                  <a:srgbClr val="0070C0"/>
                </a:solidFill>
              </a:rPr>
              <a:t>include</a:t>
            </a:r>
            <a:r>
              <a:rPr lang="ru-RU" sz="2400" dirty="0" smtClean="0"/>
              <a:t>-заключаю, включаю) —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500702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процесс развития общего образования, который </a:t>
            </a:r>
          </a:p>
          <a:p>
            <a:pPr algn="just"/>
            <a:r>
              <a:rPr lang="ru-RU" sz="2400" dirty="0" smtClean="0"/>
              <a:t>подразумевает </a:t>
            </a:r>
            <a:r>
              <a:rPr lang="ru-RU" sz="2400" b="1" dirty="0" smtClean="0">
                <a:solidFill>
                  <a:srgbClr val="0070C0"/>
                </a:solidFill>
              </a:rPr>
              <a:t>доступность образования для всех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197</Words>
  <Application>Microsoft Office PowerPoint</Application>
  <PresentationFormat>Экран (4:3)</PresentationFormat>
  <Paragraphs>55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Доброта спасет мир. Маркер Любовь Михайловна </vt:lpstr>
      <vt:lpstr>Презентация PowerPoint</vt:lpstr>
      <vt:lpstr>Презентация PowerPoint</vt:lpstr>
      <vt:lpstr>Пословицы о доброте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 спасет мир.</dc:title>
  <dc:creator>Дом</dc:creator>
  <cp:lastModifiedBy>пк</cp:lastModifiedBy>
  <cp:revision>16</cp:revision>
  <dcterms:created xsi:type="dcterms:W3CDTF">2014-03-12T21:20:22Z</dcterms:created>
  <dcterms:modified xsi:type="dcterms:W3CDTF">2020-07-31T13:55:17Z</dcterms:modified>
</cp:coreProperties>
</file>