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0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B9661-2521-45DB-A234-BEC50CF30D33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EEEC-C83E-4701-B702-8C2EE807B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360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B9661-2521-45DB-A234-BEC50CF30D33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EEEC-C83E-4701-B702-8C2EE807B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889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B9661-2521-45DB-A234-BEC50CF30D33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EEEC-C83E-4701-B702-8C2EE807B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552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B9661-2521-45DB-A234-BEC50CF30D33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EEEC-C83E-4701-B702-8C2EE807B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45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B9661-2521-45DB-A234-BEC50CF30D33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EEEC-C83E-4701-B702-8C2EE807B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353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B9661-2521-45DB-A234-BEC50CF30D33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EEEC-C83E-4701-B702-8C2EE807B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787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B9661-2521-45DB-A234-BEC50CF30D33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EEEC-C83E-4701-B702-8C2EE807B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410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B9661-2521-45DB-A234-BEC50CF30D33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EEEC-C83E-4701-B702-8C2EE807B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308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B9661-2521-45DB-A234-BEC50CF30D33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EEEC-C83E-4701-B702-8C2EE807B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275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B9661-2521-45DB-A234-BEC50CF30D33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EEEC-C83E-4701-B702-8C2EE807B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112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B9661-2521-45DB-A234-BEC50CF30D33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EEEC-C83E-4701-B702-8C2EE807B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191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B9661-2521-45DB-A234-BEC50CF30D33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0EEEC-C83E-4701-B702-8C2EE807B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80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7200" b="1" dirty="0" smtClean="0"/>
              <a:t>Веселись детвора-начинается игра.</a:t>
            </a:r>
            <a:endParaRPr lang="ru-RU" sz="7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sz="4000" b="1" dirty="0" smtClean="0"/>
              <a:t>Маркер Любовь Михайловна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57676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2192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236" y="-55419"/>
            <a:ext cx="5832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1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2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491" y="0"/>
            <a:ext cx="6428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6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25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2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0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00804-WA076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0438" y="581891"/>
            <a:ext cx="4895561" cy="5384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655" y="416647"/>
            <a:ext cx="4634344" cy="509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6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8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6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5443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780" y="62345"/>
            <a:ext cx="5043055" cy="673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6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1816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199" y="0"/>
            <a:ext cx="5638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4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2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5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0807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364" y="0"/>
            <a:ext cx="5749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3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7</Words>
  <Application>Microsoft Office PowerPoint</Application>
  <PresentationFormat>Широкоэкранный</PresentationFormat>
  <Paragraphs>4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Веселись детвора-начинается игра.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13</cp:revision>
  <dcterms:created xsi:type="dcterms:W3CDTF">2020-08-04T14:50:39Z</dcterms:created>
  <dcterms:modified xsi:type="dcterms:W3CDTF">2020-08-04T15:34:08Z</dcterms:modified>
</cp:coreProperties>
</file>