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Биологам хорошо известно, что 50 м 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зеленого леса поглощают за один час углекислого газа столько же, сколько его выделяет при дыхании за один час человек, т.е. 40 грамм. Сколько же углекислого газа поглощает 1 га зеленого леса за один час?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628800"/>
            <a:ext cx="3347864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50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Задание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5</dc:title>
  <dc:creator>user</dc:creator>
  <cp:lastModifiedBy>user</cp:lastModifiedBy>
  <cp:revision>4</cp:revision>
  <dcterms:created xsi:type="dcterms:W3CDTF">2016-11-25T17:33:01Z</dcterms:created>
  <dcterms:modified xsi:type="dcterms:W3CDTF">2016-11-27T16:45:30Z</dcterms:modified>
</cp:coreProperties>
</file>