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70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37ACEC-9526-445E-A85C-8B57489D7784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72C62-DEDA-47C5-A411-86E81410DF9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7137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72C62-DEDA-47C5-A411-86E81410DF9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837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4947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2006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7841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20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2063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9252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710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691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7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353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020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DC8125-4477-40A4-B2C2-6F17C961ECB5}" type="datetimeFigureOut">
              <a:rPr lang="ru-RU" smtClean="0"/>
              <a:t>20.12.2020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7C256D-1067-4C87-A50F-7FE2DF54879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02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Правила поведения в зимнее время года.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09024" y="4594302"/>
            <a:ext cx="8158976" cy="1996068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Маркер Любовь Михайловна</a:t>
            </a:r>
          </a:p>
          <a:p>
            <a:r>
              <a:rPr lang="ru-RU" dirty="0" smtClean="0"/>
              <a:t> учитель начальных классов </a:t>
            </a:r>
          </a:p>
          <a:p>
            <a:r>
              <a:rPr lang="ru-RU" dirty="0" smtClean="0"/>
              <a:t>КГУ « Средняя школа №1 город Атбасар»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566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5" y="301083"/>
            <a:ext cx="4452706" cy="574287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4457" y="301084"/>
            <a:ext cx="6200080" cy="4477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1267452" y="-807028"/>
            <a:ext cx="3860948" cy="61207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9649" y="1304694"/>
            <a:ext cx="5428786" cy="5039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2494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42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413" y="167268"/>
            <a:ext cx="5896548" cy="65234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883" y="89209"/>
            <a:ext cx="4833624" cy="670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5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98" y="0"/>
            <a:ext cx="5143500" cy="677994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14" y="0"/>
            <a:ext cx="4929137" cy="6779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39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63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65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1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2" y="200722"/>
            <a:ext cx="5689600" cy="3200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808" y="836341"/>
            <a:ext cx="5962185" cy="447163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77" y="3557238"/>
            <a:ext cx="5506669" cy="3197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78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60" y="267629"/>
            <a:ext cx="3311447" cy="469466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-5400000">
            <a:off x="5967193" y="1203040"/>
            <a:ext cx="6333893" cy="44630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43925" y="2765503"/>
            <a:ext cx="4728117" cy="294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1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24</Words>
  <Application>Microsoft Office PowerPoint</Application>
  <PresentationFormat>Широкоэкранный</PresentationFormat>
  <Paragraphs>7</Paragraphs>
  <Slides>12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Тема Office</vt:lpstr>
      <vt:lpstr>Правила поведения в зимнее время года.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Правила поведения в зимнее время года.</dc:title>
  <dc:creator>HOME</dc:creator>
  <cp:lastModifiedBy>HOME</cp:lastModifiedBy>
  <cp:revision>18</cp:revision>
  <dcterms:created xsi:type="dcterms:W3CDTF">2020-12-20T14:55:16Z</dcterms:created>
  <dcterms:modified xsi:type="dcterms:W3CDTF">2020-12-20T16:00:25Z</dcterms:modified>
</cp:coreProperties>
</file>